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285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68" r:id="rId13"/>
    <p:sldId id="270" r:id="rId14"/>
    <p:sldId id="271" r:id="rId15"/>
    <p:sldId id="273" r:id="rId16"/>
    <p:sldId id="274" r:id="rId17"/>
    <p:sldId id="277" r:id="rId18"/>
    <p:sldId id="279" r:id="rId19"/>
    <p:sldId id="280" r:id="rId20"/>
    <p:sldId id="282" r:id="rId21"/>
    <p:sldId id="284" r:id="rId22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6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CD2435-B568-40CA-84FE-2BA9F34D0BC3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pPr rtl="1"/>
          <a:endParaRPr lang="ar-EG"/>
        </a:p>
      </dgm:t>
    </dgm:pt>
    <dgm:pt modelId="{142FE863-7D1E-4081-90E0-F1C7388F91AF}">
      <dgm:prSet phldrT="[نص]"/>
      <dgm:spPr/>
      <dgm:t>
        <a:bodyPr/>
        <a:lstStyle/>
        <a:p>
          <a:pPr algn="ctr" rtl="1">
            <a:buNone/>
          </a:pPr>
          <a:r>
            <a:rPr lang="ar-EG" b="1" dirty="0">
              <a:solidFill>
                <a:srgbClr val="FFC000"/>
              </a:solidFill>
            </a:rPr>
            <a:t>الشخصية </a:t>
          </a:r>
          <a:r>
            <a:rPr lang="ar-EG" b="1" dirty="0" err="1">
              <a:solidFill>
                <a:srgbClr val="FFC000"/>
              </a:solidFill>
            </a:rPr>
            <a:t>الإعتبارية</a:t>
          </a:r>
          <a:r>
            <a:rPr lang="ar-EG" b="1" dirty="0">
              <a:solidFill>
                <a:srgbClr val="FFC000"/>
              </a:solidFill>
            </a:rPr>
            <a:t> للشركة</a:t>
          </a:r>
          <a:endParaRPr lang="ar-EG" dirty="0">
            <a:solidFill>
              <a:srgbClr val="FFC000"/>
            </a:solidFill>
          </a:endParaRPr>
        </a:p>
      </dgm:t>
    </dgm:pt>
    <dgm:pt modelId="{A1AEAB35-2353-41AC-B68F-D683E8036073}" type="parTrans" cxnId="{C9A2618F-BC96-47E1-A240-31F1F9C166C2}">
      <dgm:prSet/>
      <dgm:spPr/>
      <dgm:t>
        <a:bodyPr/>
        <a:lstStyle/>
        <a:p>
          <a:pPr rtl="1"/>
          <a:endParaRPr lang="ar-EG"/>
        </a:p>
      </dgm:t>
    </dgm:pt>
    <dgm:pt modelId="{5021A68E-5F0E-4A05-A002-E47A38E2F081}" type="sibTrans" cxnId="{C9A2618F-BC96-47E1-A240-31F1F9C166C2}">
      <dgm:prSet/>
      <dgm:spPr/>
      <dgm:t>
        <a:bodyPr/>
        <a:lstStyle/>
        <a:p>
          <a:pPr rtl="1"/>
          <a:endParaRPr lang="ar-EG"/>
        </a:p>
      </dgm:t>
    </dgm:pt>
    <dgm:pt modelId="{48AEDB31-26C7-483F-83C6-CB5D63014D0F}">
      <dgm:prSet phldrT="[نص]"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rgbClr val="FF0000"/>
              </a:solidFill>
            </a:rPr>
            <a:t>الأهداف: بعد دراسة هذا الفصل، ينبغي أن يكون الدراس قادراً على أن:</a:t>
          </a:r>
          <a:endParaRPr lang="ar-EG" dirty="0">
            <a:solidFill>
              <a:srgbClr val="FF0000"/>
            </a:solidFill>
          </a:endParaRPr>
        </a:p>
      </dgm:t>
    </dgm:pt>
    <dgm:pt modelId="{A5934013-97D8-4C33-8ABC-658F743420F8}" type="parTrans" cxnId="{0067B277-E05A-4926-AA6E-AFF8B409E6BA}">
      <dgm:prSet/>
      <dgm:spPr/>
      <dgm:t>
        <a:bodyPr/>
        <a:lstStyle/>
        <a:p>
          <a:pPr rtl="1"/>
          <a:endParaRPr lang="ar-EG"/>
        </a:p>
      </dgm:t>
    </dgm:pt>
    <dgm:pt modelId="{61B9A139-69B7-4C85-8D43-265C804501CF}" type="sibTrans" cxnId="{0067B277-E05A-4926-AA6E-AFF8B409E6BA}">
      <dgm:prSet/>
      <dgm:spPr/>
      <dgm:t>
        <a:bodyPr/>
        <a:lstStyle/>
        <a:p>
          <a:pPr rtl="1"/>
          <a:endParaRPr lang="ar-EG"/>
        </a:p>
      </dgm:t>
    </dgm:pt>
    <dgm:pt modelId="{A96ACB76-57B0-421C-AFA4-8BD0CE522107}">
      <dgm:prSet phldrT="[نص]"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1- يحدد مفهوم الشخصية الاعتبارية التي تتمتع بها الشركة.</a:t>
          </a:r>
        </a:p>
      </dgm:t>
    </dgm:pt>
    <dgm:pt modelId="{66996F58-FDB6-4323-91AD-BEC6ACC29DC9}" type="parTrans" cxnId="{CC58E933-1E07-42A5-8EF0-19D8E6C755E6}">
      <dgm:prSet/>
      <dgm:spPr/>
      <dgm:t>
        <a:bodyPr/>
        <a:lstStyle/>
        <a:p>
          <a:pPr rtl="1"/>
          <a:endParaRPr lang="ar-EG"/>
        </a:p>
      </dgm:t>
    </dgm:pt>
    <dgm:pt modelId="{4DEFA32C-0882-4DAA-8C01-3BCA61D815A5}" type="sibTrans" cxnId="{CC58E933-1E07-42A5-8EF0-19D8E6C755E6}">
      <dgm:prSet/>
      <dgm:spPr/>
      <dgm:t>
        <a:bodyPr/>
        <a:lstStyle/>
        <a:p>
          <a:pPr rtl="1"/>
          <a:endParaRPr lang="ar-EG"/>
        </a:p>
      </dgm:t>
    </dgm:pt>
    <dgm:pt modelId="{4C4C4606-64B4-4EDF-8077-0FD0EC44AD89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2- يستوعب متى تبدأ الشخصية الاعتبارية للشركة.</a:t>
          </a:r>
          <a:endParaRPr lang="en-US" b="1" dirty="0">
            <a:solidFill>
              <a:schemeClr val="tx1"/>
            </a:solidFill>
          </a:endParaRPr>
        </a:p>
      </dgm:t>
    </dgm:pt>
    <dgm:pt modelId="{F7584547-FF49-4FBD-942A-734908EFC725}" type="parTrans" cxnId="{F07B489B-277D-4670-8C21-8455BC49F5B6}">
      <dgm:prSet/>
      <dgm:spPr/>
      <dgm:t>
        <a:bodyPr/>
        <a:lstStyle/>
        <a:p>
          <a:pPr rtl="1"/>
          <a:endParaRPr lang="ar-EG"/>
        </a:p>
      </dgm:t>
    </dgm:pt>
    <dgm:pt modelId="{4E773DAE-BC44-4C2D-AB7C-BB4B95D079D7}" type="sibTrans" cxnId="{F07B489B-277D-4670-8C21-8455BC49F5B6}">
      <dgm:prSet/>
      <dgm:spPr/>
      <dgm:t>
        <a:bodyPr/>
        <a:lstStyle/>
        <a:p>
          <a:pPr rtl="1"/>
          <a:endParaRPr lang="ar-EG"/>
        </a:p>
      </dgm:t>
    </dgm:pt>
    <dgm:pt modelId="{17C5A658-D47D-4112-9041-364B388D9C0A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3- يستوعب متى تنتهي الشخصية الاعتبارية للشركة.</a:t>
          </a:r>
          <a:endParaRPr lang="en-US" b="1" dirty="0">
            <a:solidFill>
              <a:schemeClr val="tx1"/>
            </a:solidFill>
          </a:endParaRPr>
        </a:p>
      </dgm:t>
    </dgm:pt>
    <dgm:pt modelId="{3256D25C-EDCB-4389-A994-179FBE4B5F86}" type="parTrans" cxnId="{E269FD4B-C8C4-4810-A787-7ACCECE93F31}">
      <dgm:prSet/>
      <dgm:spPr/>
      <dgm:t>
        <a:bodyPr/>
        <a:lstStyle/>
        <a:p>
          <a:pPr rtl="1"/>
          <a:endParaRPr lang="ar-EG"/>
        </a:p>
      </dgm:t>
    </dgm:pt>
    <dgm:pt modelId="{97043F00-B3F7-46EB-B861-52EA5A559101}" type="sibTrans" cxnId="{E269FD4B-C8C4-4810-A787-7ACCECE93F31}">
      <dgm:prSet/>
      <dgm:spPr/>
      <dgm:t>
        <a:bodyPr/>
        <a:lstStyle/>
        <a:p>
          <a:pPr rtl="1"/>
          <a:endParaRPr lang="ar-EG"/>
        </a:p>
      </dgm:t>
    </dgm:pt>
    <dgm:pt modelId="{34E6FEC6-A3A6-4ECD-8D10-0BA27B203B11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4- يدرك النتائج المترتبة على اكتساب الشركة الشخصية الاعتبارية.</a:t>
          </a:r>
          <a:endParaRPr lang="en-US" b="1" dirty="0">
            <a:solidFill>
              <a:schemeClr val="tx1"/>
            </a:solidFill>
          </a:endParaRPr>
        </a:p>
      </dgm:t>
    </dgm:pt>
    <dgm:pt modelId="{D700DB98-FBAC-4157-AA8F-B824919DC9F7}" type="parTrans" cxnId="{807B6D23-A5D9-46D7-9823-8A475E966DA3}">
      <dgm:prSet/>
      <dgm:spPr/>
      <dgm:t>
        <a:bodyPr/>
        <a:lstStyle/>
        <a:p>
          <a:pPr rtl="1"/>
          <a:endParaRPr lang="ar-EG"/>
        </a:p>
      </dgm:t>
    </dgm:pt>
    <dgm:pt modelId="{7406FE4C-261B-4E5B-94D4-502FFED202BB}" type="sibTrans" cxnId="{807B6D23-A5D9-46D7-9823-8A475E966DA3}">
      <dgm:prSet/>
      <dgm:spPr/>
      <dgm:t>
        <a:bodyPr/>
        <a:lstStyle/>
        <a:p>
          <a:pPr rtl="1"/>
          <a:endParaRPr lang="ar-EG"/>
        </a:p>
      </dgm:t>
    </dgm:pt>
    <dgm:pt modelId="{7F30B494-C52F-4B2D-90B0-BA84F868B579}">
      <dgm:prSet/>
      <dgm:spPr/>
      <dgm:t>
        <a:bodyPr/>
        <a:lstStyle/>
        <a:p>
          <a:pPr rtl="1"/>
          <a:endParaRPr lang="ar-EG"/>
        </a:p>
      </dgm:t>
    </dgm:pt>
    <dgm:pt modelId="{5BB201CB-77E9-4BD3-BFDA-09073481819E}" type="parTrans" cxnId="{563F5BE3-C118-444F-AF9E-7477DD0A1519}">
      <dgm:prSet/>
      <dgm:spPr/>
      <dgm:t>
        <a:bodyPr/>
        <a:lstStyle/>
        <a:p>
          <a:pPr rtl="1"/>
          <a:endParaRPr lang="ar-EG"/>
        </a:p>
      </dgm:t>
    </dgm:pt>
    <dgm:pt modelId="{A8CB6F27-CBCB-4850-8C81-A2E40BCE5780}" type="sibTrans" cxnId="{563F5BE3-C118-444F-AF9E-7477DD0A1519}">
      <dgm:prSet/>
      <dgm:spPr/>
      <dgm:t>
        <a:bodyPr/>
        <a:lstStyle/>
        <a:p>
          <a:pPr rtl="1"/>
          <a:endParaRPr lang="ar-EG"/>
        </a:p>
      </dgm:t>
    </dgm:pt>
    <dgm:pt modelId="{9CDA9B2A-137E-4BE3-A5B0-5782C66AFD91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5- يبين بدقة المقصود باستقلال ذمة الشركة عن الذمم المالية للشركاء.</a:t>
          </a:r>
          <a:endParaRPr lang="en-US" b="1" dirty="0">
            <a:solidFill>
              <a:schemeClr val="tx1"/>
            </a:solidFill>
          </a:endParaRPr>
        </a:p>
      </dgm:t>
    </dgm:pt>
    <dgm:pt modelId="{54B29A97-6A00-4F31-8D92-7EA222992FE9}" type="parTrans" cxnId="{CD8AEB5B-80E4-48D0-AA91-6D56BF99E7F9}">
      <dgm:prSet/>
      <dgm:spPr/>
      <dgm:t>
        <a:bodyPr/>
        <a:lstStyle/>
        <a:p>
          <a:pPr rtl="1"/>
          <a:endParaRPr lang="ar-EG"/>
        </a:p>
      </dgm:t>
    </dgm:pt>
    <dgm:pt modelId="{371F60CA-99A4-43F6-8838-6101E39D419B}" type="sibTrans" cxnId="{CD8AEB5B-80E4-48D0-AA91-6D56BF99E7F9}">
      <dgm:prSet/>
      <dgm:spPr/>
      <dgm:t>
        <a:bodyPr/>
        <a:lstStyle/>
        <a:p>
          <a:pPr rtl="1"/>
          <a:endParaRPr lang="ar-EG"/>
        </a:p>
      </dgm:t>
    </dgm:pt>
    <dgm:pt modelId="{72266274-7C3B-4BEF-9F2D-9778856E3C49}" type="pres">
      <dgm:prSet presAssocID="{6CCD2435-B568-40CA-84FE-2BA9F34D0BC3}" presName="Name0" presStyleCnt="0">
        <dgm:presLayoutVars>
          <dgm:chMax val="7"/>
          <dgm:chPref val="7"/>
          <dgm:dir/>
        </dgm:presLayoutVars>
      </dgm:prSet>
      <dgm:spPr/>
    </dgm:pt>
    <dgm:pt modelId="{7E8152FC-F4A4-4A14-833C-EB0AE9B06275}" type="pres">
      <dgm:prSet presAssocID="{6CCD2435-B568-40CA-84FE-2BA9F34D0BC3}" presName="Name1" presStyleCnt="0"/>
      <dgm:spPr/>
    </dgm:pt>
    <dgm:pt modelId="{97531A9C-4F3F-48C5-9B26-32D135F70422}" type="pres">
      <dgm:prSet presAssocID="{6CCD2435-B568-40CA-84FE-2BA9F34D0BC3}" presName="cycle" presStyleCnt="0"/>
      <dgm:spPr/>
    </dgm:pt>
    <dgm:pt modelId="{9CCFF347-0F8B-4602-BE84-8C771E126D8A}" type="pres">
      <dgm:prSet presAssocID="{6CCD2435-B568-40CA-84FE-2BA9F34D0BC3}" presName="srcNode" presStyleLbl="node1" presStyleIdx="0" presStyleCnt="7"/>
      <dgm:spPr/>
    </dgm:pt>
    <dgm:pt modelId="{7F589831-326D-4D20-BC39-95515AFA0859}" type="pres">
      <dgm:prSet presAssocID="{6CCD2435-B568-40CA-84FE-2BA9F34D0BC3}" presName="conn" presStyleLbl="parChTrans1D2" presStyleIdx="0" presStyleCnt="1"/>
      <dgm:spPr/>
    </dgm:pt>
    <dgm:pt modelId="{C7FE6AA0-7B13-44BB-ABEA-633C3B2B9091}" type="pres">
      <dgm:prSet presAssocID="{6CCD2435-B568-40CA-84FE-2BA9F34D0BC3}" presName="extraNode" presStyleLbl="node1" presStyleIdx="0" presStyleCnt="7"/>
      <dgm:spPr/>
    </dgm:pt>
    <dgm:pt modelId="{D7DB7579-E5B6-42F5-853C-0E3A8BE972E8}" type="pres">
      <dgm:prSet presAssocID="{6CCD2435-B568-40CA-84FE-2BA9F34D0BC3}" presName="dstNode" presStyleLbl="node1" presStyleIdx="0" presStyleCnt="7"/>
      <dgm:spPr/>
    </dgm:pt>
    <dgm:pt modelId="{E56185E5-9363-470B-87F8-532016D455FC}" type="pres">
      <dgm:prSet presAssocID="{142FE863-7D1E-4081-90E0-F1C7388F91AF}" presName="text_1" presStyleLbl="node1" presStyleIdx="0" presStyleCnt="7">
        <dgm:presLayoutVars>
          <dgm:bulletEnabled val="1"/>
        </dgm:presLayoutVars>
      </dgm:prSet>
      <dgm:spPr/>
    </dgm:pt>
    <dgm:pt modelId="{6BCBED58-29EF-42B9-9648-07B5B28F7374}" type="pres">
      <dgm:prSet presAssocID="{142FE863-7D1E-4081-90E0-F1C7388F91AF}" presName="accent_1" presStyleCnt="0"/>
      <dgm:spPr/>
    </dgm:pt>
    <dgm:pt modelId="{2279E13E-DCBE-4C26-8260-54BB66348F2A}" type="pres">
      <dgm:prSet presAssocID="{142FE863-7D1E-4081-90E0-F1C7388F91AF}" presName="accentRepeatNode" presStyleLbl="solidFgAcc1" presStyleIdx="0" presStyleCnt="7"/>
      <dgm:spPr/>
    </dgm:pt>
    <dgm:pt modelId="{C1F61C2E-2600-49B3-8F63-937A282D8FC8}" type="pres">
      <dgm:prSet presAssocID="{48AEDB31-26C7-483F-83C6-CB5D63014D0F}" presName="text_2" presStyleLbl="node1" presStyleIdx="1" presStyleCnt="7">
        <dgm:presLayoutVars>
          <dgm:bulletEnabled val="1"/>
        </dgm:presLayoutVars>
      </dgm:prSet>
      <dgm:spPr/>
    </dgm:pt>
    <dgm:pt modelId="{C052C477-E940-4138-A3EF-F01FBC383C3E}" type="pres">
      <dgm:prSet presAssocID="{48AEDB31-26C7-483F-83C6-CB5D63014D0F}" presName="accent_2" presStyleCnt="0"/>
      <dgm:spPr/>
    </dgm:pt>
    <dgm:pt modelId="{25CBE73B-C8FD-4689-8D95-E8CEC29990A7}" type="pres">
      <dgm:prSet presAssocID="{48AEDB31-26C7-483F-83C6-CB5D63014D0F}" presName="accentRepeatNode" presStyleLbl="solidFgAcc1" presStyleIdx="1" presStyleCnt="7"/>
      <dgm:spPr/>
    </dgm:pt>
    <dgm:pt modelId="{BAA9CC2E-F0A5-42F2-A131-D2D6BDB6F8D9}" type="pres">
      <dgm:prSet presAssocID="{A96ACB76-57B0-421C-AFA4-8BD0CE522107}" presName="text_3" presStyleLbl="node1" presStyleIdx="2" presStyleCnt="7">
        <dgm:presLayoutVars>
          <dgm:bulletEnabled val="1"/>
        </dgm:presLayoutVars>
      </dgm:prSet>
      <dgm:spPr/>
    </dgm:pt>
    <dgm:pt modelId="{07968ED6-CF30-4FA6-8694-8347AB6FE97A}" type="pres">
      <dgm:prSet presAssocID="{A96ACB76-57B0-421C-AFA4-8BD0CE522107}" presName="accent_3" presStyleCnt="0"/>
      <dgm:spPr/>
    </dgm:pt>
    <dgm:pt modelId="{4F0E19A1-5542-4F9D-B984-0261544972F7}" type="pres">
      <dgm:prSet presAssocID="{A96ACB76-57B0-421C-AFA4-8BD0CE522107}" presName="accentRepeatNode" presStyleLbl="solidFgAcc1" presStyleIdx="2" presStyleCnt="7"/>
      <dgm:spPr/>
    </dgm:pt>
    <dgm:pt modelId="{F366ECEE-C166-435A-B2EB-4F7E6C78D23E}" type="pres">
      <dgm:prSet presAssocID="{4C4C4606-64B4-4EDF-8077-0FD0EC44AD89}" presName="text_4" presStyleLbl="node1" presStyleIdx="3" presStyleCnt="7">
        <dgm:presLayoutVars>
          <dgm:bulletEnabled val="1"/>
        </dgm:presLayoutVars>
      </dgm:prSet>
      <dgm:spPr/>
    </dgm:pt>
    <dgm:pt modelId="{7A0E06D3-0214-420F-8822-3155C2DDB18A}" type="pres">
      <dgm:prSet presAssocID="{4C4C4606-64B4-4EDF-8077-0FD0EC44AD89}" presName="accent_4" presStyleCnt="0"/>
      <dgm:spPr/>
    </dgm:pt>
    <dgm:pt modelId="{E348D9DE-7EAE-4D87-A507-CEC0AF3476C2}" type="pres">
      <dgm:prSet presAssocID="{4C4C4606-64B4-4EDF-8077-0FD0EC44AD89}" presName="accentRepeatNode" presStyleLbl="solidFgAcc1" presStyleIdx="3" presStyleCnt="7"/>
      <dgm:spPr/>
    </dgm:pt>
    <dgm:pt modelId="{FFFE0D5B-1A3B-476D-93C0-855FDA03DD5E}" type="pres">
      <dgm:prSet presAssocID="{17C5A658-D47D-4112-9041-364B388D9C0A}" presName="text_5" presStyleLbl="node1" presStyleIdx="4" presStyleCnt="7">
        <dgm:presLayoutVars>
          <dgm:bulletEnabled val="1"/>
        </dgm:presLayoutVars>
      </dgm:prSet>
      <dgm:spPr/>
    </dgm:pt>
    <dgm:pt modelId="{8AB98E33-D514-46F6-8A21-CB48A58E2D61}" type="pres">
      <dgm:prSet presAssocID="{17C5A658-D47D-4112-9041-364B388D9C0A}" presName="accent_5" presStyleCnt="0"/>
      <dgm:spPr/>
    </dgm:pt>
    <dgm:pt modelId="{FD2C0761-A6D9-4307-AFAB-F6E9F4092755}" type="pres">
      <dgm:prSet presAssocID="{17C5A658-D47D-4112-9041-364B388D9C0A}" presName="accentRepeatNode" presStyleLbl="solidFgAcc1" presStyleIdx="4" presStyleCnt="7"/>
      <dgm:spPr/>
    </dgm:pt>
    <dgm:pt modelId="{B8FBC31D-AD01-4E80-96E9-9E2AE3EC6491}" type="pres">
      <dgm:prSet presAssocID="{34E6FEC6-A3A6-4ECD-8D10-0BA27B203B11}" presName="text_6" presStyleLbl="node1" presStyleIdx="5" presStyleCnt="7">
        <dgm:presLayoutVars>
          <dgm:bulletEnabled val="1"/>
        </dgm:presLayoutVars>
      </dgm:prSet>
      <dgm:spPr/>
    </dgm:pt>
    <dgm:pt modelId="{551EA8CB-5893-44AE-B268-494736F9B4B3}" type="pres">
      <dgm:prSet presAssocID="{34E6FEC6-A3A6-4ECD-8D10-0BA27B203B11}" presName="accent_6" presStyleCnt="0"/>
      <dgm:spPr/>
    </dgm:pt>
    <dgm:pt modelId="{18C7F012-BBD7-414B-835B-9EFEA5BF4EA1}" type="pres">
      <dgm:prSet presAssocID="{34E6FEC6-A3A6-4ECD-8D10-0BA27B203B11}" presName="accentRepeatNode" presStyleLbl="solidFgAcc1" presStyleIdx="5" presStyleCnt="7"/>
      <dgm:spPr/>
    </dgm:pt>
    <dgm:pt modelId="{35FF68B9-5B4E-4B5D-944E-5B53ACB9A8E0}" type="pres">
      <dgm:prSet presAssocID="{9CDA9B2A-137E-4BE3-A5B0-5782C66AFD91}" presName="text_7" presStyleLbl="node1" presStyleIdx="6" presStyleCnt="7">
        <dgm:presLayoutVars>
          <dgm:bulletEnabled val="1"/>
        </dgm:presLayoutVars>
      </dgm:prSet>
      <dgm:spPr/>
    </dgm:pt>
    <dgm:pt modelId="{9AB6F076-98FE-4EB2-8F37-76E27E69192F}" type="pres">
      <dgm:prSet presAssocID="{9CDA9B2A-137E-4BE3-A5B0-5782C66AFD91}" presName="accent_7" presStyleCnt="0"/>
      <dgm:spPr/>
    </dgm:pt>
    <dgm:pt modelId="{25039714-BB9E-4487-BABE-C91EC2129DFC}" type="pres">
      <dgm:prSet presAssocID="{9CDA9B2A-137E-4BE3-A5B0-5782C66AFD91}" presName="accentRepeatNode" presStyleLbl="solidFgAcc1" presStyleIdx="6" presStyleCnt="7"/>
      <dgm:spPr/>
    </dgm:pt>
  </dgm:ptLst>
  <dgm:cxnLst>
    <dgm:cxn modelId="{36916601-EBE3-48EE-A71E-EF0D912DB773}" type="presOf" srcId="{A96ACB76-57B0-421C-AFA4-8BD0CE522107}" destId="{BAA9CC2E-F0A5-42F2-A131-D2D6BDB6F8D9}" srcOrd="0" destOrd="0" presId="urn:microsoft.com/office/officeart/2008/layout/VerticalCurvedList"/>
    <dgm:cxn modelId="{807B6D23-A5D9-46D7-9823-8A475E966DA3}" srcId="{6CCD2435-B568-40CA-84FE-2BA9F34D0BC3}" destId="{34E6FEC6-A3A6-4ECD-8D10-0BA27B203B11}" srcOrd="5" destOrd="0" parTransId="{D700DB98-FBAC-4157-AA8F-B824919DC9F7}" sibTransId="{7406FE4C-261B-4E5B-94D4-502FFED202BB}"/>
    <dgm:cxn modelId="{CC58E933-1E07-42A5-8EF0-19D8E6C755E6}" srcId="{6CCD2435-B568-40CA-84FE-2BA9F34D0BC3}" destId="{A96ACB76-57B0-421C-AFA4-8BD0CE522107}" srcOrd="2" destOrd="0" parTransId="{66996F58-FDB6-4323-91AD-BEC6ACC29DC9}" sibTransId="{4DEFA32C-0882-4DAA-8C01-3BCA61D815A5}"/>
    <dgm:cxn modelId="{CD8AEB5B-80E4-48D0-AA91-6D56BF99E7F9}" srcId="{6CCD2435-B568-40CA-84FE-2BA9F34D0BC3}" destId="{9CDA9B2A-137E-4BE3-A5B0-5782C66AFD91}" srcOrd="6" destOrd="0" parTransId="{54B29A97-6A00-4F31-8D92-7EA222992FE9}" sibTransId="{371F60CA-99A4-43F6-8838-6101E39D419B}"/>
    <dgm:cxn modelId="{E269FD4B-C8C4-4810-A787-7ACCECE93F31}" srcId="{6CCD2435-B568-40CA-84FE-2BA9F34D0BC3}" destId="{17C5A658-D47D-4112-9041-364B388D9C0A}" srcOrd="4" destOrd="0" parTransId="{3256D25C-EDCB-4389-A994-179FBE4B5F86}" sibTransId="{97043F00-B3F7-46EB-B861-52EA5A559101}"/>
    <dgm:cxn modelId="{0067B277-E05A-4926-AA6E-AFF8B409E6BA}" srcId="{6CCD2435-B568-40CA-84FE-2BA9F34D0BC3}" destId="{48AEDB31-26C7-483F-83C6-CB5D63014D0F}" srcOrd="1" destOrd="0" parTransId="{A5934013-97D8-4C33-8ABC-658F743420F8}" sibTransId="{61B9A139-69B7-4C85-8D43-265C804501CF}"/>
    <dgm:cxn modelId="{B8F95085-80F0-4E1A-90E5-D992A49BF1B6}" type="presOf" srcId="{48AEDB31-26C7-483F-83C6-CB5D63014D0F}" destId="{C1F61C2E-2600-49B3-8F63-937A282D8FC8}" srcOrd="0" destOrd="0" presId="urn:microsoft.com/office/officeart/2008/layout/VerticalCurvedList"/>
    <dgm:cxn modelId="{B87EAD88-3357-4DF5-89F2-554CEC33D66A}" type="presOf" srcId="{34E6FEC6-A3A6-4ECD-8D10-0BA27B203B11}" destId="{B8FBC31D-AD01-4E80-96E9-9E2AE3EC6491}" srcOrd="0" destOrd="0" presId="urn:microsoft.com/office/officeart/2008/layout/VerticalCurvedList"/>
    <dgm:cxn modelId="{C9A2618F-BC96-47E1-A240-31F1F9C166C2}" srcId="{6CCD2435-B568-40CA-84FE-2BA9F34D0BC3}" destId="{142FE863-7D1E-4081-90E0-F1C7388F91AF}" srcOrd="0" destOrd="0" parTransId="{A1AEAB35-2353-41AC-B68F-D683E8036073}" sibTransId="{5021A68E-5F0E-4A05-A002-E47A38E2F081}"/>
    <dgm:cxn modelId="{CF788E91-A15B-427E-880D-68081985A650}" type="presOf" srcId="{9CDA9B2A-137E-4BE3-A5B0-5782C66AFD91}" destId="{35FF68B9-5B4E-4B5D-944E-5B53ACB9A8E0}" srcOrd="0" destOrd="0" presId="urn:microsoft.com/office/officeart/2008/layout/VerticalCurvedList"/>
    <dgm:cxn modelId="{3527A797-77F2-48F9-B846-0D5C9953795D}" type="presOf" srcId="{17C5A658-D47D-4112-9041-364B388D9C0A}" destId="{FFFE0D5B-1A3B-476D-93C0-855FDA03DD5E}" srcOrd="0" destOrd="0" presId="urn:microsoft.com/office/officeart/2008/layout/VerticalCurvedList"/>
    <dgm:cxn modelId="{F07B489B-277D-4670-8C21-8455BC49F5B6}" srcId="{6CCD2435-B568-40CA-84FE-2BA9F34D0BC3}" destId="{4C4C4606-64B4-4EDF-8077-0FD0EC44AD89}" srcOrd="3" destOrd="0" parTransId="{F7584547-FF49-4FBD-942A-734908EFC725}" sibTransId="{4E773DAE-BC44-4C2D-AB7C-BB4B95D079D7}"/>
    <dgm:cxn modelId="{B42A89AA-2ACA-4E41-AD92-4D05E2C392AF}" type="presOf" srcId="{6CCD2435-B568-40CA-84FE-2BA9F34D0BC3}" destId="{72266274-7C3B-4BEF-9F2D-9778856E3C49}" srcOrd="0" destOrd="0" presId="urn:microsoft.com/office/officeart/2008/layout/VerticalCurvedList"/>
    <dgm:cxn modelId="{598321E3-4C03-4366-895A-15BE8D05ECE5}" type="presOf" srcId="{5021A68E-5F0E-4A05-A002-E47A38E2F081}" destId="{7F589831-326D-4D20-BC39-95515AFA0859}" srcOrd="0" destOrd="0" presId="urn:microsoft.com/office/officeart/2008/layout/VerticalCurvedList"/>
    <dgm:cxn modelId="{563F5BE3-C118-444F-AF9E-7477DD0A1519}" srcId="{6CCD2435-B568-40CA-84FE-2BA9F34D0BC3}" destId="{7F30B494-C52F-4B2D-90B0-BA84F868B579}" srcOrd="7" destOrd="0" parTransId="{5BB201CB-77E9-4BD3-BFDA-09073481819E}" sibTransId="{A8CB6F27-CBCB-4850-8C81-A2E40BCE5780}"/>
    <dgm:cxn modelId="{69D6D8EF-6216-4203-9BA6-470735168AED}" type="presOf" srcId="{142FE863-7D1E-4081-90E0-F1C7388F91AF}" destId="{E56185E5-9363-470B-87F8-532016D455FC}" srcOrd="0" destOrd="0" presId="urn:microsoft.com/office/officeart/2008/layout/VerticalCurvedList"/>
    <dgm:cxn modelId="{42293BF5-D086-4D19-AFD3-607BA36AD6CA}" type="presOf" srcId="{4C4C4606-64B4-4EDF-8077-0FD0EC44AD89}" destId="{F366ECEE-C166-435A-B2EB-4F7E6C78D23E}" srcOrd="0" destOrd="0" presId="urn:microsoft.com/office/officeart/2008/layout/VerticalCurvedList"/>
    <dgm:cxn modelId="{FBB2C03B-F590-4D86-9A4F-C45185B34049}" type="presParOf" srcId="{72266274-7C3B-4BEF-9F2D-9778856E3C49}" destId="{7E8152FC-F4A4-4A14-833C-EB0AE9B06275}" srcOrd="0" destOrd="0" presId="urn:microsoft.com/office/officeart/2008/layout/VerticalCurvedList"/>
    <dgm:cxn modelId="{E5911917-3BC2-4177-BC4C-C3F8A0A502D1}" type="presParOf" srcId="{7E8152FC-F4A4-4A14-833C-EB0AE9B06275}" destId="{97531A9C-4F3F-48C5-9B26-32D135F70422}" srcOrd="0" destOrd="0" presId="urn:microsoft.com/office/officeart/2008/layout/VerticalCurvedList"/>
    <dgm:cxn modelId="{370572E9-9F17-4116-8E56-3A27B07D99E7}" type="presParOf" srcId="{97531A9C-4F3F-48C5-9B26-32D135F70422}" destId="{9CCFF347-0F8B-4602-BE84-8C771E126D8A}" srcOrd="0" destOrd="0" presId="urn:microsoft.com/office/officeart/2008/layout/VerticalCurvedList"/>
    <dgm:cxn modelId="{EE7DD661-5E4E-4D87-8AE9-F6286E5E47BA}" type="presParOf" srcId="{97531A9C-4F3F-48C5-9B26-32D135F70422}" destId="{7F589831-326D-4D20-BC39-95515AFA0859}" srcOrd="1" destOrd="0" presId="urn:microsoft.com/office/officeart/2008/layout/VerticalCurvedList"/>
    <dgm:cxn modelId="{1D3B3A2F-2A30-406E-A4B8-A5275A1F7C81}" type="presParOf" srcId="{97531A9C-4F3F-48C5-9B26-32D135F70422}" destId="{C7FE6AA0-7B13-44BB-ABEA-633C3B2B9091}" srcOrd="2" destOrd="0" presId="urn:microsoft.com/office/officeart/2008/layout/VerticalCurvedList"/>
    <dgm:cxn modelId="{00FA0877-E645-42DB-AED5-8C51B2C587AB}" type="presParOf" srcId="{97531A9C-4F3F-48C5-9B26-32D135F70422}" destId="{D7DB7579-E5B6-42F5-853C-0E3A8BE972E8}" srcOrd="3" destOrd="0" presId="urn:microsoft.com/office/officeart/2008/layout/VerticalCurvedList"/>
    <dgm:cxn modelId="{9C790772-AD80-4E92-AC9D-8F95EFD0FA3C}" type="presParOf" srcId="{7E8152FC-F4A4-4A14-833C-EB0AE9B06275}" destId="{E56185E5-9363-470B-87F8-532016D455FC}" srcOrd="1" destOrd="0" presId="urn:microsoft.com/office/officeart/2008/layout/VerticalCurvedList"/>
    <dgm:cxn modelId="{2EC31FA1-D546-4741-BFBC-314468FE5985}" type="presParOf" srcId="{7E8152FC-F4A4-4A14-833C-EB0AE9B06275}" destId="{6BCBED58-29EF-42B9-9648-07B5B28F7374}" srcOrd="2" destOrd="0" presId="urn:microsoft.com/office/officeart/2008/layout/VerticalCurvedList"/>
    <dgm:cxn modelId="{D3E195F3-28B7-4011-AF53-832358CAD355}" type="presParOf" srcId="{6BCBED58-29EF-42B9-9648-07B5B28F7374}" destId="{2279E13E-DCBE-4C26-8260-54BB66348F2A}" srcOrd="0" destOrd="0" presId="urn:microsoft.com/office/officeart/2008/layout/VerticalCurvedList"/>
    <dgm:cxn modelId="{95F5D300-0D11-4391-AAB2-D01C0E53B4BB}" type="presParOf" srcId="{7E8152FC-F4A4-4A14-833C-EB0AE9B06275}" destId="{C1F61C2E-2600-49B3-8F63-937A282D8FC8}" srcOrd="3" destOrd="0" presId="urn:microsoft.com/office/officeart/2008/layout/VerticalCurvedList"/>
    <dgm:cxn modelId="{178F4107-4134-4313-8287-4AC603C0CAC2}" type="presParOf" srcId="{7E8152FC-F4A4-4A14-833C-EB0AE9B06275}" destId="{C052C477-E940-4138-A3EF-F01FBC383C3E}" srcOrd="4" destOrd="0" presId="urn:microsoft.com/office/officeart/2008/layout/VerticalCurvedList"/>
    <dgm:cxn modelId="{79688686-E884-464E-9045-4679EB1F435C}" type="presParOf" srcId="{C052C477-E940-4138-A3EF-F01FBC383C3E}" destId="{25CBE73B-C8FD-4689-8D95-E8CEC29990A7}" srcOrd="0" destOrd="0" presId="urn:microsoft.com/office/officeart/2008/layout/VerticalCurvedList"/>
    <dgm:cxn modelId="{3D90F265-5549-442D-B0D2-C25C168EE0DC}" type="presParOf" srcId="{7E8152FC-F4A4-4A14-833C-EB0AE9B06275}" destId="{BAA9CC2E-F0A5-42F2-A131-D2D6BDB6F8D9}" srcOrd="5" destOrd="0" presId="urn:microsoft.com/office/officeart/2008/layout/VerticalCurvedList"/>
    <dgm:cxn modelId="{0AF39A9E-AA29-4E0F-80E8-21A55F300CC6}" type="presParOf" srcId="{7E8152FC-F4A4-4A14-833C-EB0AE9B06275}" destId="{07968ED6-CF30-4FA6-8694-8347AB6FE97A}" srcOrd="6" destOrd="0" presId="urn:microsoft.com/office/officeart/2008/layout/VerticalCurvedList"/>
    <dgm:cxn modelId="{E2923679-30D5-4C4A-BA08-EF16865EBF0F}" type="presParOf" srcId="{07968ED6-CF30-4FA6-8694-8347AB6FE97A}" destId="{4F0E19A1-5542-4F9D-B984-0261544972F7}" srcOrd="0" destOrd="0" presId="urn:microsoft.com/office/officeart/2008/layout/VerticalCurvedList"/>
    <dgm:cxn modelId="{5A3C1EE8-09DE-4F59-AD51-0CE122405125}" type="presParOf" srcId="{7E8152FC-F4A4-4A14-833C-EB0AE9B06275}" destId="{F366ECEE-C166-435A-B2EB-4F7E6C78D23E}" srcOrd="7" destOrd="0" presId="urn:microsoft.com/office/officeart/2008/layout/VerticalCurvedList"/>
    <dgm:cxn modelId="{41544E65-90E6-4168-8C8A-1BA703898421}" type="presParOf" srcId="{7E8152FC-F4A4-4A14-833C-EB0AE9B06275}" destId="{7A0E06D3-0214-420F-8822-3155C2DDB18A}" srcOrd="8" destOrd="0" presId="urn:microsoft.com/office/officeart/2008/layout/VerticalCurvedList"/>
    <dgm:cxn modelId="{BE5B54DF-5740-484E-9F16-9BCCD63101A2}" type="presParOf" srcId="{7A0E06D3-0214-420F-8822-3155C2DDB18A}" destId="{E348D9DE-7EAE-4D87-A507-CEC0AF3476C2}" srcOrd="0" destOrd="0" presId="urn:microsoft.com/office/officeart/2008/layout/VerticalCurvedList"/>
    <dgm:cxn modelId="{53414C59-94E8-4E1E-9E28-3DD6522B25D0}" type="presParOf" srcId="{7E8152FC-F4A4-4A14-833C-EB0AE9B06275}" destId="{FFFE0D5B-1A3B-476D-93C0-855FDA03DD5E}" srcOrd="9" destOrd="0" presId="urn:microsoft.com/office/officeart/2008/layout/VerticalCurvedList"/>
    <dgm:cxn modelId="{DA6171D0-9237-4770-9595-A6D2C7F36C7D}" type="presParOf" srcId="{7E8152FC-F4A4-4A14-833C-EB0AE9B06275}" destId="{8AB98E33-D514-46F6-8A21-CB48A58E2D61}" srcOrd="10" destOrd="0" presId="urn:microsoft.com/office/officeart/2008/layout/VerticalCurvedList"/>
    <dgm:cxn modelId="{2C6FD86A-AA35-452B-B683-14191A9EC599}" type="presParOf" srcId="{8AB98E33-D514-46F6-8A21-CB48A58E2D61}" destId="{FD2C0761-A6D9-4307-AFAB-F6E9F4092755}" srcOrd="0" destOrd="0" presId="urn:microsoft.com/office/officeart/2008/layout/VerticalCurvedList"/>
    <dgm:cxn modelId="{D0D8E929-6985-494B-A780-66A33D339809}" type="presParOf" srcId="{7E8152FC-F4A4-4A14-833C-EB0AE9B06275}" destId="{B8FBC31D-AD01-4E80-96E9-9E2AE3EC6491}" srcOrd="11" destOrd="0" presId="urn:microsoft.com/office/officeart/2008/layout/VerticalCurvedList"/>
    <dgm:cxn modelId="{1FAF4C75-D65F-48AF-BE44-041673EC6E90}" type="presParOf" srcId="{7E8152FC-F4A4-4A14-833C-EB0AE9B06275}" destId="{551EA8CB-5893-44AE-B268-494736F9B4B3}" srcOrd="12" destOrd="0" presId="urn:microsoft.com/office/officeart/2008/layout/VerticalCurvedList"/>
    <dgm:cxn modelId="{4FB5D63D-B9B4-49DE-8F2B-AECF0229B88F}" type="presParOf" srcId="{551EA8CB-5893-44AE-B268-494736F9B4B3}" destId="{18C7F012-BBD7-414B-835B-9EFEA5BF4EA1}" srcOrd="0" destOrd="0" presId="urn:microsoft.com/office/officeart/2008/layout/VerticalCurvedList"/>
    <dgm:cxn modelId="{D9DBAF87-9A38-44A7-99BB-6FD5AE30668A}" type="presParOf" srcId="{7E8152FC-F4A4-4A14-833C-EB0AE9B06275}" destId="{35FF68B9-5B4E-4B5D-944E-5B53ACB9A8E0}" srcOrd="13" destOrd="0" presId="urn:microsoft.com/office/officeart/2008/layout/VerticalCurvedList"/>
    <dgm:cxn modelId="{2ED18364-A807-4967-A38A-72DA3AD3F0FC}" type="presParOf" srcId="{7E8152FC-F4A4-4A14-833C-EB0AE9B06275}" destId="{9AB6F076-98FE-4EB2-8F37-76E27E69192F}" srcOrd="14" destOrd="0" presId="urn:microsoft.com/office/officeart/2008/layout/VerticalCurvedList"/>
    <dgm:cxn modelId="{0ACB387F-AC57-488B-9AE9-17C2D42894C3}" type="presParOf" srcId="{9AB6F076-98FE-4EB2-8F37-76E27E69192F}" destId="{25039714-BB9E-4487-BABE-C91EC2129DF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F1A4454-C25B-4E14-91AC-A2C1B458717E}" type="doc">
      <dgm:prSet loTypeId="urn:microsoft.com/office/officeart/2005/8/layout/list1" loCatId="list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pPr rtl="1"/>
          <a:endParaRPr lang="ar-EG"/>
        </a:p>
      </dgm:t>
    </dgm:pt>
    <dgm:pt modelId="{0430088C-BC17-456E-B782-9A4492049288}">
      <dgm:prSet phldrT="[نص]" custT="1"/>
      <dgm:spPr/>
      <dgm:t>
        <a:bodyPr/>
        <a:lstStyle/>
        <a:p>
          <a:pPr algn="ctr" rtl="1"/>
          <a:r>
            <a:rPr lang="ar-EG" sz="3200" b="1" dirty="0">
              <a:solidFill>
                <a:srgbClr val="FF0000"/>
              </a:solidFill>
            </a:rPr>
            <a:t>النتائج عن استقلال الذمة المالية</a:t>
          </a:r>
        </a:p>
      </dgm:t>
    </dgm:pt>
    <dgm:pt modelId="{E1A2595C-80FB-44C0-B6EE-01B3B12B549C}" type="parTrans" cxnId="{8ADCAFC0-9CF0-4000-A18B-D6F491108AD2}">
      <dgm:prSet/>
      <dgm:spPr/>
      <dgm:t>
        <a:bodyPr/>
        <a:lstStyle/>
        <a:p>
          <a:pPr rtl="1"/>
          <a:endParaRPr lang="ar-EG"/>
        </a:p>
      </dgm:t>
    </dgm:pt>
    <dgm:pt modelId="{6612DF3B-D7EB-44BE-B4B6-1BF1544451F3}" type="sibTrans" cxnId="{8ADCAFC0-9CF0-4000-A18B-D6F491108AD2}">
      <dgm:prSet/>
      <dgm:spPr/>
      <dgm:t>
        <a:bodyPr/>
        <a:lstStyle/>
        <a:p>
          <a:pPr rtl="1"/>
          <a:endParaRPr lang="ar-EG"/>
        </a:p>
      </dgm:t>
    </dgm:pt>
    <dgm:pt modelId="{D1A4CE3B-284A-472C-AD26-8807874EBAA5}">
      <dgm:prSet phldrT="[نص]" phldr="0" custT="1"/>
      <dgm:spPr/>
      <dgm:t>
        <a:bodyPr/>
        <a:lstStyle/>
        <a:p>
          <a:pPr algn="r" rtl="1"/>
          <a:r>
            <a:rPr lang="ar-EG" sz="3200" dirty="0">
              <a:solidFill>
                <a:srgbClr val="FF0000"/>
              </a:solidFill>
            </a:rPr>
            <a:t>1-</a:t>
          </a:r>
          <a:r>
            <a:rPr lang="ar-EG" sz="3200" dirty="0"/>
            <a:t> </a:t>
          </a:r>
          <a:r>
            <a:rPr lang="ar-EG" sz="3200" b="1" dirty="0"/>
            <a:t>الشريك يفقد حقه على الحصة المقدمة منه</a:t>
          </a:r>
          <a:r>
            <a:rPr lang="ar-EG" sz="3200" dirty="0"/>
            <a:t> </a:t>
          </a:r>
          <a:r>
            <a:rPr lang="ar-EG" sz="3200" b="1" dirty="0"/>
            <a:t>وتتملكها الشركة</a:t>
          </a:r>
          <a:endParaRPr lang="ar-EG" sz="3200" dirty="0"/>
        </a:p>
      </dgm:t>
    </dgm:pt>
    <dgm:pt modelId="{A1273847-3A7F-4A61-8913-CCF6E2A00EF0}" type="parTrans" cxnId="{BC84F558-A980-47A8-87F4-5788643DA65A}">
      <dgm:prSet/>
      <dgm:spPr/>
      <dgm:t>
        <a:bodyPr/>
        <a:lstStyle/>
        <a:p>
          <a:pPr rtl="1"/>
          <a:endParaRPr lang="ar-EG"/>
        </a:p>
      </dgm:t>
    </dgm:pt>
    <dgm:pt modelId="{1652BB05-265C-4039-8A7C-4C7FD76F95F5}" type="sibTrans" cxnId="{BC84F558-A980-47A8-87F4-5788643DA65A}">
      <dgm:prSet/>
      <dgm:spPr/>
      <dgm:t>
        <a:bodyPr/>
        <a:lstStyle/>
        <a:p>
          <a:pPr rtl="1"/>
          <a:endParaRPr lang="ar-EG"/>
        </a:p>
      </dgm:t>
    </dgm:pt>
    <dgm:pt modelId="{B6A1CC53-E874-4774-BCE8-7E9E45778650}">
      <dgm:prSet phldrT="[نص]" phldr="0" custT="1"/>
      <dgm:spPr/>
      <dgm:t>
        <a:bodyPr/>
        <a:lstStyle/>
        <a:p>
          <a:pPr algn="r" rtl="1"/>
          <a:r>
            <a:rPr lang="ar-EG" sz="3200" b="1" dirty="0">
              <a:solidFill>
                <a:srgbClr val="FF0000"/>
              </a:solidFill>
            </a:rPr>
            <a:t>2-</a:t>
          </a:r>
          <a:r>
            <a:rPr lang="ar-EG" sz="3200" b="1" dirty="0"/>
            <a:t> شخصية الشركة لا تضمن سوى الوفاء بديونها دون ديون الشريك الخاصة</a:t>
          </a:r>
        </a:p>
      </dgm:t>
    </dgm:pt>
    <dgm:pt modelId="{10FFB87C-D2B4-4938-943C-302D2A216687}" type="parTrans" cxnId="{94AC2B89-80B1-4DBB-A559-B8B08C5B3050}">
      <dgm:prSet/>
      <dgm:spPr/>
      <dgm:t>
        <a:bodyPr/>
        <a:lstStyle/>
        <a:p>
          <a:pPr rtl="1"/>
          <a:endParaRPr lang="ar-EG"/>
        </a:p>
      </dgm:t>
    </dgm:pt>
    <dgm:pt modelId="{8E2FDFF3-01BB-48E1-818D-8EBC79F435CE}" type="sibTrans" cxnId="{94AC2B89-80B1-4DBB-A559-B8B08C5B3050}">
      <dgm:prSet/>
      <dgm:spPr/>
      <dgm:t>
        <a:bodyPr/>
        <a:lstStyle/>
        <a:p>
          <a:pPr rtl="1"/>
          <a:endParaRPr lang="ar-EG"/>
        </a:p>
      </dgm:t>
    </dgm:pt>
    <dgm:pt modelId="{33BD2449-B967-4C86-A250-16EBE5AA2980}">
      <dgm:prSet custT="1"/>
      <dgm:spPr/>
      <dgm:t>
        <a:bodyPr/>
        <a:lstStyle/>
        <a:p>
          <a:pPr algn="r" rtl="1"/>
          <a:r>
            <a:rPr lang="ar-EG" sz="3200" b="1" dirty="0">
              <a:solidFill>
                <a:srgbClr val="FF0000"/>
              </a:solidFill>
            </a:rPr>
            <a:t>3</a:t>
          </a:r>
          <a:r>
            <a:rPr lang="ar-EG" sz="3200" dirty="0">
              <a:solidFill>
                <a:srgbClr val="FF0000"/>
              </a:solidFill>
            </a:rPr>
            <a:t>-</a:t>
          </a:r>
          <a:r>
            <a:rPr lang="ar-EG" sz="3200" dirty="0"/>
            <a:t> </a:t>
          </a:r>
          <a:r>
            <a:rPr lang="ar-EG" sz="3200" b="1" dirty="0"/>
            <a:t>عدم إمكان وقوع مقاصة</a:t>
          </a:r>
          <a:r>
            <a:rPr lang="ar-EG" sz="3200" dirty="0"/>
            <a:t> </a:t>
          </a:r>
        </a:p>
      </dgm:t>
    </dgm:pt>
    <dgm:pt modelId="{3FC27B24-6008-424D-82B7-0584B73463B2}" type="parTrans" cxnId="{15AF1830-E1A9-4943-8CFB-EC731A86DE3C}">
      <dgm:prSet/>
      <dgm:spPr/>
      <dgm:t>
        <a:bodyPr/>
        <a:lstStyle/>
        <a:p>
          <a:pPr rtl="1"/>
          <a:endParaRPr lang="ar-EG"/>
        </a:p>
      </dgm:t>
    </dgm:pt>
    <dgm:pt modelId="{E3D0452D-0318-474C-B983-ADE8945B5A98}" type="sibTrans" cxnId="{15AF1830-E1A9-4943-8CFB-EC731A86DE3C}">
      <dgm:prSet/>
      <dgm:spPr/>
      <dgm:t>
        <a:bodyPr/>
        <a:lstStyle/>
        <a:p>
          <a:pPr rtl="1"/>
          <a:endParaRPr lang="ar-EG"/>
        </a:p>
      </dgm:t>
    </dgm:pt>
    <dgm:pt modelId="{F8D8D9BA-429C-4031-910D-EEAECD516906}">
      <dgm:prSet custT="1"/>
      <dgm:spPr/>
      <dgm:t>
        <a:bodyPr/>
        <a:lstStyle/>
        <a:p>
          <a:pPr algn="r" rtl="1"/>
          <a:r>
            <a:rPr lang="ar-EG" sz="3200" b="1" dirty="0">
              <a:solidFill>
                <a:srgbClr val="FF0000"/>
              </a:solidFill>
            </a:rPr>
            <a:t>4-</a:t>
          </a:r>
          <a:r>
            <a:rPr lang="ar-EG" sz="3200" b="1" dirty="0"/>
            <a:t> حصة الشريك في الشركة من طبيعة منقولة</a:t>
          </a:r>
        </a:p>
      </dgm:t>
    </dgm:pt>
    <dgm:pt modelId="{E1AE7D14-C6B0-4D35-B6FD-0BB5BC417B80}" type="parTrans" cxnId="{52DC04A1-5250-4A49-AB66-41647EB6D0EC}">
      <dgm:prSet/>
      <dgm:spPr/>
      <dgm:t>
        <a:bodyPr/>
        <a:lstStyle/>
        <a:p>
          <a:pPr rtl="1"/>
          <a:endParaRPr lang="ar-EG"/>
        </a:p>
      </dgm:t>
    </dgm:pt>
    <dgm:pt modelId="{8547A617-3ED7-400B-ABC9-8F77ED5A2C4C}" type="sibTrans" cxnId="{52DC04A1-5250-4A49-AB66-41647EB6D0EC}">
      <dgm:prSet/>
      <dgm:spPr/>
      <dgm:t>
        <a:bodyPr/>
        <a:lstStyle/>
        <a:p>
          <a:pPr rtl="1"/>
          <a:endParaRPr lang="ar-EG"/>
        </a:p>
      </dgm:t>
    </dgm:pt>
    <dgm:pt modelId="{5F4726B4-E7AE-4A52-9582-8FFBA0E8198B}">
      <dgm:prSet custT="1"/>
      <dgm:spPr/>
      <dgm:t>
        <a:bodyPr/>
        <a:lstStyle/>
        <a:p>
          <a:pPr algn="r" rtl="1"/>
          <a:r>
            <a:rPr lang="ar-EG" sz="3200" b="1" dirty="0">
              <a:solidFill>
                <a:srgbClr val="FF0000"/>
              </a:solidFill>
            </a:rPr>
            <a:t>5-</a:t>
          </a:r>
          <a:r>
            <a:rPr lang="ar-EG" sz="3200" b="1" dirty="0"/>
            <a:t> إفلاس الشركة لا يترتب عليه إفلاس الشركاء كقاعدة عامة </a:t>
          </a:r>
        </a:p>
      </dgm:t>
    </dgm:pt>
    <dgm:pt modelId="{119F8502-1C6A-424E-936C-7C7B416DFBDA}" type="parTrans" cxnId="{6F9C545B-E34C-423E-9830-1B0F38001931}">
      <dgm:prSet/>
      <dgm:spPr/>
      <dgm:t>
        <a:bodyPr/>
        <a:lstStyle/>
        <a:p>
          <a:pPr rtl="1"/>
          <a:endParaRPr lang="ar-EG"/>
        </a:p>
      </dgm:t>
    </dgm:pt>
    <dgm:pt modelId="{6F3F615A-AC72-49FE-912B-16B185801078}" type="sibTrans" cxnId="{6F9C545B-E34C-423E-9830-1B0F38001931}">
      <dgm:prSet/>
      <dgm:spPr/>
      <dgm:t>
        <a:bodyPr/>
        <a:lstStyle/>
        <a:p>
          <a:pPr rtl="1"/>
          <a:endParaRPr lang="ar-EG"/>
        </a:p>
      </dgm:t>
    </dgm:pt>
    <dgm:pt modelId="{35A3E236-268F-456D-BE8D-31892CE069D2}" type="pres">
      <dgm:prSet presAssocID="{7F1A4454-C25B-4E14-91AC-A2C1B458717E}" presName="linear" presStyleCnt="0">
        <dgm:presLayoutVars>
          <dgm:dir/>
          <dgm:animLvl val="lvl"/>
          <dgm:resizeHandles val="exact"/>
        </dgm:presLayoutVars>
      </dgm:prSet>
      <dgm:spPr/>
    </dgm:pt>
    <dgm:pt modelId="{A5B75804-662A-4479-AC48-41EF9647D756}" type="pres">
      <dgm:prSet presAssocID="{0430088C-BC17-456E-B782-9A4492049288}" presName="parentLin" presStyleCnt="0"/>
      <dgm:spPr/>
    </dgm:pt>
    <dgm:pt modelId="{0532E660-1536-48FA-82C0-463798A49EFC}" type="pres">
      <dgm:prSet presAssocID="{0430088C-BC17-456E-B782-9A4492049288}" presName="parentLeftMargin" presStyleLbl="node1" presStyleIdx="0" presStyleCnt="6"/>
      <dgm:spPr/>
    </dgm:pt>
    <dgm:pt modelId="{0829C673-B06E-49BB-926A-B43EDC6DAAF9}" type="pres">
      <dgm:prSet presAssocID="{0430088C-BC17-456E-B782-9A4492049288}" presName="parentText" presStyleLbl="node1" presStyleIdx="0" presStyleCnt="6" custLinFactX="16454" custLinFactNeighborX="100000" custLinFactNeighborY="14750">
        <dgm:presLayoutVars>
          <dgm:chMax val="0"/>
          <dgm:bulletEnabled val="1"/>
        </dgm:presLayoutVars>
      </dgm:prSet>
      <dgm:spPr/>
    </dgm:pt>
    <dgm:pt modelId="{BB691C08-C358-4039-B75E-776CC0BE025A}" type="pres">
      <dgm:prSet presAssocID="{0430088C-BC17-456E-B782-9A4492049288}" presName="negativeSpace" presStyleCnt="0"/>
      <dgm:spPr/>
    </dgm:pt>
    <dgm:pt modelId="{2F01B277-CCE3-472C-84B3-045D332D8003}" type="pres">
      <dgm:prSet presAssocID="{0430088C-BC17-456E-B782-9A4492049288}" presName="childText" presStyleLbl="conFgAcc1" presStyleIdx="0" presStyleCnt="6">
        <dgm:presLayoutVars>
          <dgm:bulletEnabled val="1"/>
        </dgm:presLayoutVars>
      </dgm:prSet>
      <dgm:spPr/>
    </dgm:pt>
    <dgm:pt modelId="{4D640BBE-E6BE-4A86-BD6D-6AD34AFBD0A0}" type="pres">
      <dgm:prSet presAssocID="{6612DF3B-D7EB-44BE-B4B6-1BF1544451F3}" presName="spaceBetweenRectangles" presStyleCnt="0"/>
      <dgm:spPr/>
    </dgm:pt>
    <dgm:pt modelId="{FAC04822-00DD-4C68-AE76-07E9D534708D}" type="pres">
      <dgm:prSet presAssocID="{D1A4CE3B-284A-472C-AD26-8807874EBAA5}" presName="parentLin" presStyleCnt="0"/>
      <dgm:spPr/>
    </dgm:pt>
    <dgm:pt modelId="{61F1876A-5594-4D0A-ACF1-0A10710AF569}" type="pres">
      <dgm:prSet presAssocID="{D1A4CE3B-284A-472C-AD26-8807874EBAA5}" presName="parentLeftMargin" presStyleLbl="node1" presStyleIdx="0" presStyleCnt="6"/>
      <dgm:spPr/>
    </dgm:pt>
    <dgm:pt modelId="{BC46DCFC-E351-4047-A338-7368A3F22B4C}" type="pres">
      <dgm:prSet presAssocID="{D1A4CE3B-284A-472C-AD26-8807874EBAA5}" presName="parentText" presStyleLbl="node1" presStyleIdx="1" presStyleCnt="6" custScaleX="110969" custLinFactX="25510" custLinFactNeighborX="100000" custLinFactNeighborY="4425">
        <dgm:presLayoutVars>
          <dgm:chMax val="0"/>
          <dgm:bulletEnabled val="1"/>
        </dgm:presLayoutVars>
      </dgm:prSet>
      <dgm:spPr/>
    </dgm:pt>
    <dgm:pt modelId="{5732C454-4995-46A2-8276-16C7B125FB73}" type="pres">
      <dgm:prSet presAssocID="{D1A4CE3B-284A-472C-AD26-8807874EBAA5}" presName="negativeSpace" presStyleCnt="0"/>
      <dgm:spPr/>
    </dgm:pt>
    <dgm:pt modelId="{A5FB3D1A-464A-4CBD-B847-7C0EC56EA9EC}" type="pres">
      <dgm:prSet presAssocID="{D1A4CE3B-284A-472C-AD26-8807874EBAA5}" presName="childText" presStyleLbl="conFgAcc1" presStyleIdx="1" presStyleCnt="6">
        <dgm:presLayoutVars>
          <dgm:bulletEnabled val="1"/>
        </dgm:presLayoutVars>
      </dgm:prSet>
      <dgm:spPr/>
    </dgm:pt>
    <dgm:pt modelId="{6C0BE360-000E-4752-9B15-F17FA1917387}" type="pres">
      <dgm:prSet presAssocID="{1652BB05-265C-4039-8A7C-4C7FD76F95F5}" presName="spaceBetweenRectangles" presStyleCnt="0"/>
      <dgm:spPr/>
    </dgm:pt>
    <dgm:pt modelId="{7C3EFC8B-F131-426B-88EB-6520D92E01C2}" type="pres">
      <dgm:prSet presAssocID="{B6A1CC53-E874-4774-BCE8-7E9E45778650}" presName="parentLin" presStyleCnt="0"/>
      <dgm:spPr/>
    </dgm:pt>
    <dgm:pt modelId="{1E937E2F-0F0A-419E-9555-553DB4C9C8CD}" type="pres">
      <dgm:prSet presAssocID="{B6A1CC53-E874-4774-BCE8-7E9E45778650}" presName="parentLeftMargin" presStyleLbl="node1" presStyleIdx="1" presStyleCnt="6"/>
      <dgm:spPr/>
    </dgm:pt>
    <dgm:pt modelId="{5F1F2E54-5F55-4305-BF8B-7C4ED0C4586E}" type="pres">
      <dgm:prSet presAssocID="{B6A1CC53-E874-4774-BCE8-7E9E45778650}" presName="parentText" presStyleLbl="node1" presStyleIdx="2" presStyleCnt="6" custScaleX="135970" custLinFactNeighborX="-26504" custLinFactNeighborY="-10325">
        <dgm:presLayoutVars>
          <dgm:chMax val="0"/>
          <dgm:bulletEnabled val="1"/>
        </dgm:presLayoutVars>
      </dgm:prSet>
      <dgm:spPr/>
    </dgm:pt>
    <dgm:pt modelId="{655AAAFD-83D9-45BC-A0C7-A584F5DD8DC9}" type="pres">
      <dgm:prSet presAssocID="{B6A1CC53-E874-4774-BCE8-7E9E45778650}" presName="negativeSpace" presStyleCnt="0"/>
      <dgm:spPr/>
    </dgm:pt>
    <dgm:pt modelId="{EE6B774F-2908-4905-92B8-191F12878670}" type="pres">
      <dgm:prSet presAssocID="{B6A1CC53-E874-4774-BCE8-7E9E45778650}" presName="childText" presStyleLbl="conFgAcc1" presStyleIdx="2" presStyleCnt="6">
        <dgm:presLayoutVars>
          <dgm:bulletEnabled val="1"/>
        </dgm:presLayoutVars>
      </dgm:prSet>
      <dgm:spPr/>
    </dgm:pt>
    <dgm:pt modelId="{552B4129-312E-4550-AD15-2D2E29F411FC}" type="pres">
      <dgm:prSet presAssocID="{8E2FDFF3-01BB-48E1-818D-8EBC79F435CE}" presName="spaceBetweenRectangles" presStyleCnt="0"/>
      <dgm:spPr/>
    </dgm:pt>
    <dgm:pt modelId="{239ECC0E-40C6-4335-8277-1D887E0FF06A}" type="pres">
      <dgm:prSet presAssocID="{33BD2449-B967-4C86-A250-16EBE5AA2980}" presName="parentLin" presStyleCnt="0"/>
      <dgm:spPr/>
    </dgm:pt>
    <dgm:pt modelId="{00BBA6A8-2C7B-4BDC-973C-81FBA2D4CC4F}" type="pres">
      <dgm:prSet presAssocID="{33BD2449-B967-4C86-A250-16EBE5AA2980}" presName="parentLeftMargin" presStyleLbl="node1" presStyleIdx="2" presStyleCnt="6"/>
      <dgm:spPr/>
    </dgm:pt>
    <dgm:pt modelId="{7A55B04F-144A-42C1-9977-AF84C2ACBD3F}" type="pres">
      <dgm:prSet presAssocID="{33BD2449-B967-4C86-A250-16EBE5AA2980}" presName="parentText" presStyleLbl="node1" presStyleIdx="3" presStyleCnt="6" custScaleX="110713" custLinFactX="6250" custLinFactNeighborX="100000" custLinFactNeighborY="-17996">
        <dgm:presLayoutVars>
          <dgm:chMax val="0"/>
          <dgm:bulletEnabled val="1"/>
        </dgm:presLayoutVars>
      </dgm:prSet>
      <dgm:spPr/>
    </dgm:pt>
    <dgm:pt modelId="{B177AC2F-5E74-4E86-A7C9-F3861D9805BD}" type="pres">
      <dgm:prSet presAssocID="{33BD2449-B967-4C86-A250-16EBE5AA2980}" presName="negativeSpace" presStyleCnt="0"/>
      <dgm:spPr/>
    </dgm:pt>
    <dgm:pt modelId="{8D531C9E-7044-4BAA-833F-7287DD6CC373}" type="pres">
      <dgm:prSet presAssocID="{33BD2449-B967-4C86-A250-16EBE5AA2980}" presName="childText" presStyleLbl="conFgAcc1" presStyleIdx="3" presStyleCnt="6">
        <dgm:presLayoutVars>
          <dgm:bulletEnabled val="1"/>
        </dgm:presLayoutVars>
      </dgm:prSet>
      <dgm:spPr/>
    </dgm:pt>
    <dgm:pt modelId="{A78AC393-451A-4888-B748-E7768B081E24}" type="pres">
      <dgm:prSet presAssocID="{E3D0452D-0318-474C-B983-ADE8945B5A98}" presName="spaceBetweenRectangles" presStyleCnt="0"/>
      <dgm:spPr/>
    </dgm:pt>
    <dgm:pt modelId="{9E9A1280-D66D-4620-84EC-E8FBA9C90404}" type="pres">
      <dgm:prSet presAssocID="{F8D8D9BA-429C-4031-910D-EEAECD516906}" presName="parentLin" presStyleCnt="0"/>
      <dgm:spPr/>
    </dgm:pt>
    <dgm:pt modelId="{7A8BA193-3FEF-4D75-B0F5-C7A0465582C0}" type="pres">
      <dgm:prSet presAssocID="{F8D8D9BA-429C-4031-910D-EEAECD516906}" presName="parentLeftMargin" presStyleLbl="node1" presStyleIdx="3" presStyleCnt="6"/>
      <dgm:spPr/>
    </dgm:pt>
    <dgm:pt modelId="{15E9C50D-83C3-4DDE-8759-FEB5E20CB7BC}" type="pres">
      <dgm:prSet presAssocID="{F8D8D9BA-429C-4031-910D-EEAECD516906}" presName="parentText" presStyleLbl="node1" presStyleIdx="4" presStyleCnt="6" custLinFactX="13010" custLinFactNeighborX="100000" custLinFactNeighborY="-22125">
        <dgm:presLayoutVars>
          <dgm:chMax val="0"/>
          <dgm:bulletEnabled val="1"/>
        </dgm:presLayoutVars>
      </dgm:prSet>
      <dgm:spPr/>
    </dgm:pt>
    <dgm:pt modelId="{C9F2BCA7-7A75-4886-90BC-1FB71E654C1A}" type="pres">
      <dgm:prSet presAssocID="{F8D8D9BA-429C-4031-910D-EEAECD516906}" presName="negativeSpace" presStyleCnt="0"/>
      <dgm:spPr/>
    </dgm:pt>
    <dgm:pt modelId="{97386430-BE86-4F06-9037-F4E6EF9A8E26}" type="pres">
      <dgm:prSet presAssocID="{F8D8D9BA-429C-4031-910D-EEAECD516906}" presName="childText" presStyleLbl="conFgAcc1" presStyleIdx="4" presStyleCnt="6">
        <dgm:presLayoutVars>
          <dgm:bulletEnabled val="1"/>
        </dgm:presLayoutVars>
      </dgm:prSet>
      <dgm:spPr/>
    </dgm:pt>
    <dgm:pt modelId="{8C3EC7F8-A45F-4EFD-8D38-879FD11E58EA}" type="pres">
      <dgm:prSet presAssocID="{8547A617-3ED7-400B-ABC9-8F77ED5A2C4C}" presName="spaceBetweenRectangles" presStyleCnt="0"/>
      <dgm:spPr/>
    </dgm:pt>
    <dgm:pt modelId="{B897C90B-426F-43FB-8342-DA60E7D2D401}" type="pres">
      <dgm:prSet presAssocID="{5F4726B4-E7AE-4A52-9582-8FFBA0E8198B}" presName="parentLin" presStyleCnt="0"/>
      <dgm:spPr/>
    </dgm:pt>
    <dgm:pt modelId="{7D6C1DBA-E5CE-4B9B-B5D0-93F7532D9A0B}" type="pres">
      <dgm:prSet presAssocID="{5F4726B4-E7AE-4A52-9582-8FFBA0E8198B}" presName="parentLeftMargin" presStyleLbl="node1" presStyleIdx="4" presStyleCnt="6"/>
      <dgm:spPr/>
    </dgm:pt>
    <dgm:pt modelId="{A0D7E974-9C67-4020-9E19-BA577D3DF729}" type="pres">
      <dgm:prSet presAssocID="{5F4726B4-E7AE-4A52-9582-8FFBA0E8198B}" presName="parentText" presStyleLbl="node1" presStyleIdx="5" presStyleCnt="6" custScaleX="115306" custLinFactNeighborX="23216" custLinFactNeighborY="-23600">
        <dgm:presLayoutVars>
          <dgm:chMax val="0"/>
          <dgm:bulletEnabled val="1"/>
        </dgm:presLayoutVars>
      </dgm:prSet>
      <dgm:spPr/>
    </dgm:pt>
    <dgm:pt modelId="{D21A6C78-4DE0-44B2-9EF4-A81225D799ED}" type="pres">
      <dgm:prSet presAssocID="{5F4726B4-E7AE-4A52-9582-8FFBA0E8198B}" presName="negativeSpace" presStyleCnt="0"/>
      <dgm:spPr/>
    </dgm:pt>
    <dgm:pt modelId="{F302A159-3D76-4ADC-B0CF-B090A295EE5D}" type="pres">
      <dgm:prSet presAssocID="{5F4726B4-E7AE-4A52-9582-8FFBA0E8198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24BCE16-BA5E-4D9C-A5C7-7D0D5E4C1EE2}" type="presOf" srcId="{B6A1CC53-E874-4774-BCE8-7E9E45778650}" destId="{5F1F2E54-5F55-4305-BF8B-7C4ED0C4586E}" srcOrd="1" destOrd="0" presId="urn:microsoft.com/office/officeart/2005/8/layout/list1"/>
    <dgm:cxn modelId="{63F6C21F-1F6E-4ED9-93A3-4904B16BEFC7}" type="presOf" srcId="{F8D8D9BA-429C-4031-910D-EEAECD516906}" destId="{7A8BA193-3FEF-4D75-B0F5-C7A0465582C0}" srcOrd="0" destOrd="0" presId="urn:microsoft.com/office/officeart/2005/8/layout/list1"/>
    <dgm:cxn modelId="{24C46220-58CA-483B-B492-C2AAF4ECDFE6}" type="presOf" srcId="{0430088C-BC17-456E-B782-9A4492049288}" destId="{0532E660-1536-48FA-82C0-463798A49EFC}" srcOrd="0" destOrd="0" presId="urn:microsoft.com/office/officeart/2005/8/layout/list1"/>
    <dgm:cxn modelId="{FCDA9D28-9135-47D7-94A4-0DA51EC57279}" type="presOf" srcId="{5F4726B4-E7AE-4A52-9582-8FFBA0E8198B}" destId="{7D6C1DBA-E5CE-4B9B-B5D0-93F7532D9A0B}" srcOrd="0" destOrd="0" presId="urn:microsoft.com/office/officeart/2005/8/layout/list1"/>
    <dgm:cxn modelId="{15AF1830-E1A9-4943-8CFB-EC731A86DE3C}" srcId="{7F1A4454-C25B-4E14-91AC-A2C1B458717E}" destId="{33BD2449-B967-4C86-A250-16EBE5AA2980}" srcOrd="3" destOrd="0" parTransId="{3FC27B24-6008-424D-82B7-0584B73463B2}" sibTransId="{E3D0452D-0318-474C-B983-ADE8945B5A98}"/>
    <dgm:cxn modelId="{43E53B34-A1A8-4906-BC9F-2FB9BA76D2D6}" type="presOf" srcId="{33BD2449-B967-4C86-A250-16EBE5AA2980}" destId="{7A55B04F-144A-42C1-9977-AF84C2ACBD3F}" srcOrd="1" destOrd="0" presId="urn:microsoft.com/office/officeart/2005/8/layout/list1"/>
    <dgm:cxn modelId="{6F9C545B-E34C-423E-9830-1B0F38001931}" srcId="{7F1A4454-C25B-4E14-91AC-A2C1B458717E}" destId="{5F4726B4-E7AE-4A52-9582-8FFBA0E8198B}" srcOrd="5" destOrd="0" parTransId="{119F8502-1C6A-424E-936C-7C7B416DFBDA}" sibTransId="{6F3F615A-AC72-49FE-912B-16B185801078}"/>
    <dgm:cxn modelId="{02610B66-AB17-418C-B44A-B41731408B5C}" type="presOf" srcId="{D1A4CE3B-284A-472C-AD26-8807874EBAA5}" destId="{61F1876A-5594-4D0A-ACF1-0A10710AF569}" srcOrd="0" destOrd="0" presId="urn:microsoft.com/office/officeart/2005/8/layout/list1"/>
    <dgm:cxn modelId="{A6CFA846-CCA9-465A-BEA0-AE99EBE12EC1}" type="presOf" srcId="{7F1A4454-C25B-4E14-91AC-A2C1B458717E}" destId="{35A3E236-268F-456D-BE8D-31892CE069D2}" srcOrd="0" destOrd="0" presId="urn:microsoft.com/office/officeart/2005/8/layout/list1"/>
    <dgm:cxn modelId="{EE4E9E6C-0530-4072-802B-BD1FF9825B66}" type="presOf" srcId="{F8D8D9BA-429C-4031-910D-EEAECD516906}" destId="{15E9C50D-83C3-4DDE-8759-FEB5E20CB7BC}" srcOrd="1" destOrd="0" presId="urn:microsoft.com/office/officeart/2005/8/layout/list1"/>
    <dgm:cxn modelId="{BC84F558-A980-47A8-87F4-5788643DA65A}" srcId="{7F1A4454-C25B-4E14-91AC-A2C1B458717E}" destId="{D1A4CE3B-284A-472C-AD26-8807874EBAA5}" srcOrd="1" destOrd="0" parTransId="{A1273847-3A7F-4A61-8913-CCF6E2A00EF0}" sibTransId="{1652BB05-265C-4039-8A7C-4C7FD76F95F5}"/>
    <dgm:cxn modelId="{CEB8B55A-A7ED-426B-B057-C89FC46523E4}" type="presOf" srcId="{B6A1CC53-E874-4774-BCE8-7E9E45778650}" destId="{1E937E2F-0F0A-419E-9555-553DB4C9C8CD}" srcOrd="0" destOrd="0" presId="urn:microsoft.com/office/officeart/2005/8/layout/list1"/>
    <dgm:cxn modelId="{94AC2B89-80B1-4DBB-A559-B8B08C5B3050}" srcId="{7F1A4454-C25B-4E14-91AC-A2C1B458717E}" destId="{B6A1CC53-E874-4774-BCE8-7E9E45778650}" srcOrd="2" destOrd="0" parTransId="{10FFB87C-D2B4-4938-943C-302D2A216687}" sibTransId="{8E2FDFF3-01BB-48E1-818D-8EBC79F435CE}"/>
    <dgm:cxn modelId="{52DC04A1-5250-4A49-AB66-41647EB6D0EC}" srcId="{7F1A4454-C25B-4E14-91AC-A2C1B458717E}" destId="{F8D8D9BA-429C-4031-910D-EEAECD516906}" srcOrd="4" destOrd="0" parTransId="{E1AE7D14-C6B0-4D35-B6FD-0BB5BC417B80}" sibTransId="{8547A617-3ED7-400B-ABC9-8F77ED5A2C4C}"/>
    <dgm:cxn modelId="{F7E9E3BB-7179-4A04-A4DA-95592277A7E4}" type="presOf" srcId="{5F4726B4-E7AE-4A52-9582-8FFBA0E8198B}" destId="{A0D7E974-9C67-4020-9E19-BA577D3DF729}" srcOrd="1" destOrd="0" presId="urn:microsoft.com/office/officeart/2005/8/layout/list1"/>
    <dgm:cxn modelId="{E9E8D3BC-C766-4E81-BBB9-BA355F416777}" type="presOf" srcId="{0430088C-BC17-456E-B782-9A4492049288}" destId="{0829C673-B06E-49BB-926A-B43EDC6DAAF9}" srcOrd="1" destOrd="0" presId="urn:microsoft.com/office/officeart/2005/8/layout/list1"/>
    <dgm:cxn modelId="{8ADCAFC0-9CF0-4000-A18B-D6F491108AD2}" srcId="{7F1A4454-C25B-4E14-91AC-A2C1B458717E}" destId="{0430088C-BC17-456E-B782-9A4492049288}" srcOrd="0" destOrd="0" parTransId="{E1A2595C-80FB-44C0-B6EE-01B3B12B549C}" sibTransId="{6612DF3B-D7EB-44BE-B4B6-1BF1544451F3}"/>
    <dgm:cxn modelId="{DECAA1C4-C479-4092-A3AC-09E4F2507449}" type="presOf" srcId="{33BD2449-B967-4C86-A250-16EBE5AA2980}" destId="{00BBA6A8-2C7B-4BDC-973C-81FBA2D4CC4F}" srcOrd="0" destOrd="0" presId="urn:microsoft.com/office/officeart/2005/8/layout/list1"/>
    <dgm:cxn modelId="{40AEB0F2-D763-4525-98EA-403EB95AD7C5}" type="presOf" srcId="{D1A4CE3B-284A-472C-AD26-8807874EBAA5}" destId="{BC46DCFC-E351-4047-A338-7368A3F22B4C}" srcOrd="1" destOrd="0" presId="urn:microsoft.com/office/officeart/2005/8/layout/list1"/>
    <dgm:cxn modelId="{7FEEE635-2A5F-4A23-AA72-3A92991CE6CC}" type="presParOf" srcId="{35A3E236-268F-456D-BE8D-31892CE069D2}" destId="{A5B75804-662A-4479-AC48-41EF9647D756}" srcOrd="0" destOrd="0" presId="urn:microsoft.com/office/officeart/2005/8/layout/list1"/>
    <dgm:cxn modelId="{463C75D5-5111-4A7E-903E-FEEBBC166F60}" type="presParOf" srcId="{A5B75804-662A-4479-AC48-41EF9647D756}" destId="{0532E660-1536-48FA-82C0-463798A49EFC}" srcOrd="0" destOrd="0" presId="urn:microsoft.com/office/officeart/2005/8/layout/list1"/>
    <dgm:cxn modelId="{3FFE31D6-3EA3-4AD1-B1A0-BB67E9815C05}" type="presParOf" srcId="{A5B75804-662A-4479-AC48-41EF9647D756}" destId="{0829C673-B06E-49BB-926A-B43EDC6DAAF9}" srcOrd="1" destOrd="0" presId="urn:microsoft.com/office/officeart/2005/8/layout/list1"/>
    <dgm:cxn modelId="{AD58189D-9495-4254-AE6D-FB2AF907AA58}" type="presParOf" srcId="{35A3E236-268F-456D-BE8D-31892CE069D2}" destId="{BB691C08-C358-4039-B75E-776CC0BE025A}" srcOrd="1" destOrd="0" presId="urn:microsoft.com/office/officeart/2005/8/layout/list1"/>
    <dgm:cxn modelId="{9C945A09-BF04-44A1-A8E1-B609AA302F83}" type="presParOf" srcId="{35A3E236-268F-456D-BE8D-31892CE069D2}" destId="{2F01B277-CCE3-472C-84B3-045D332D8003}" srcOrd="2" destOrd="0" presId="urn:microsoft.com/office/officeart/2005/8/layout/list1"/>
    <dgm:cxn modelId="{49CC855E-59BF-4BC0-BA56-9BF41F475BB0}" type="presParOf" srcId="{35A3E236-268F-456D-BE8D-31892CE069D2}" destId="{4D640BBE-E6BE-4A86-BD6D-6AD34AFBD0A0}" srcOrd="3" destOrd="0" presId="urn:microsoft.com/office/officeart/2005/8/layout/list1"/>
    <dgm:cxn modelId="{FABFE887-1A78-471D-BDDF-B74E7AEC11E7}" type="presParOf" srcId="{35A3E236-268F-456D-BE8D-31892CE069D2}" destId="{FAC04822-00DD-4C68-AE76-07E9D534708D}" srcOrd="4" destOrd="0" presId="urn:microsoft.com/office/officeart/2005/8/layout/list1"/>
    <dgm:cxn modelId="{562ACB8F-5227-41F2-8C21-E98A55942A8D}" type="presParOf" srcId="{FAC04822-00DD-4C68-AE76-07E9D534708D}" destId="{61F1876A-5594-4D0A-ACF1-0A10710AF569}" srcOrd="0" destOrd="0" presId="urn:microsoft.com/office/officeart/2005/8/layout/list1"/>
    <dgm:cxn modelId="{D79251A8-6326-4021-8519-F2F1B4FA7E3C}" type="presParOf" srcId="{FAC04822-00DD-4C68-AE76-07E9D534708D}" destId="{BC46DCFC-E351-4047-A338-7368A3F22B4C}" srcOrd="1" destOrd="0" presId="urn:microsoft.com/office/officeart/2005/8/layout/list1"/>
    <dgm:cxn modelId="{A3860FC5-348D-4482-89D0-239BFD9DCE44}" type="presParOf" srcId="{35A3E236-268F-456D-BE8D-31892CE069D2}" destId="{5732C454-4995-46A2-8276-16C7B125FB73}" srcOrd="5" destOrd="0" presId="urn:microsoft.com/office/officeart/2005/8/layout/list1"/>
    <dgm:cxn modelId="{C654EFBE-18AD-4948-B172-2D1987C8E0C4}" type="presParOf" srcId="{35A3E236-268F-456D-BE8D-31892CE069D2}" destId="{A5FB3D1A-464A-4CBD-B847-7C0EC56EA9EC}" srcOrd="6" destOrd="0" presId="urn:microsoft.com/office/officeart/2005/8/layout/list1"/>
    <dgm:cxn modelId="{FDA5D33F-7A1C-4B1D-ABAE-A52501F0030F}" type="presParOf" srcId="{35A3E236-268F-456D-BE8D-31892CE069D2}" destId="{6C0BE360-000E-4752-9B15-F17FA1917387}" srcOrd="7" destOrd="0" presId="urn:microsoft.com/office/officeart/2005/8/layout/list1"/>
    <dgm:cxn modelId="{8AE154EB-F346-4BC4-86EF-4A258A787674}" type="presParOf" srcId="{35A3E236-268F-456D-BE8D-31892CE069D2}" destId="{7C3EFC8B-F131-426B-88EB-6520D92E01C2}" srcOrd="8" destOrd="0" presId="urn:microsoft.com/office/officeart/2005/8/layout/list1"/>
    <dgm:cxn modelId="{1C2FDF04-11D8-45A2-B986-5B69D3123BD1}" type="presParOf" srcId="{7C3EFC8B-F131-426B-88EB-6520D92E01C2}" destId="{1E937E2F-0F0A-419E-9555-553DB4C9C8CD}" srcOrd="0" destOrd="0" presId="urn:microsoft.com/office/officeart/2005/8/layout/list1"/>
    <dgm:cxn modelId="{F6F8DA3A-2DB9-42B1-B2FD-0805F66873B7}" type="presParOf" srcId="{7C3EFC8B-F131-426B-88EB-6520D92E01C2}" destId="{5F1F2E54-5F55-4305-BF8B-7C4ED0C4586E}" srcOrd="1" destOrd="0" presId="urn:microsoft.com/office/officeart/2005/8/layout/list1"/>
    <dgm:cxn modelId="{71315942-C761-46BC-83C7-27F01F36B4CB}" type="presParOf" srcId="{35A3E236-268F-456D-BE8D-31892CE069D2}" destId="{655AAAFD-83D9-45BC-A0C7-A584F5DD8DC9}" srcOrd="9" destOrd="0" presId="urn:microsoft.com/office/officeart/2005/8/layout/list1"/>
    <dgm:cxn modelId="{67F89B81-8578-40AE-8D27-71FF5CDEFF4B}" type="presParOf" srcId="{35A3E236-268F-456D-BE8D-31892CE069D2}" destId="{EE6B774F-2908-4905-92B8-191F12878670}" srcOrd="10" destOrd="0" presId="urn:microsoft.com/office/officeart/2005/8/layout/list1"/>
    <dgm:cxn modelId="{2AFCDA35-FC5F-4B47-8A72-6F2E9E1FCA48}" type="presParOf" srcId="{35A3E236-268F-456D-BE8D-31892CE069D2}" destId="{552B4129-312E-4550-AD15-2D2E29F411FC}" srcOrd="11" destOrd="0" presId="urn:microsoft.com/office/officeart/2005/8/layout/list1"/>
    <dgm:cxn modelId="{B27392FC-B9AB-428C-8599-C0262E40F97D}" type="presParOf" srcId="{35A3E236-268F-456D-BE8D-31892CE069D2}" destId="{239ECC0E-40C6-4335-8277-1D887E0FF06A}" srcOrd="12" destOrd="0" presId="urn:microsoft.com/office/officeart/2005/8/layout/list1"/>
    <dgm:cxn modelId="{365C8E40-214F-4D4D-895C-8FA80FE9CA73}" type="presParOf" srcId="{239ECC0E-40C6-4335-8277-1D887E0FF06A}" destId="{00BBA6A8-2C7B-4BDC-973C-81FBA2D4CC4F}" srcOrd="0" destOrd="0" presId="urn:microsoft.com/office/officeart/2005/8/layout/list1"/>
    <dgm:cxn modelId="{063C8E84-AAD3-401A-AF5A-E04C0EB32EB8}" type="presParOf" srcId="{239ECC0E-40C6-4335-8277-1D887E0FF06A}" destId="{7A55B04F-144A-42C1-9977-AF84C2ACBD3F}" srcOrd="1" destOrd="0" presId="urn:microsoft.com/office/officeart/2005/8/layout/list1"/>
    <dgm:cxn modelId="{4DAF8714-FF7C-4CE7-88A2-36B492E59EED}" type="presParOf" srcId="{35A3E236-268F-456D-BE8D-31892CE069D2}" destId="{B177AC2F-5E74-4E86-A7C9-F3861D9805BD}" srcOrd="13" destOrd="0" presId="urn:microsoft.com/office/officeart/2005/8/layout/list1"/>
    <dgm:cxn modelId="{DB7F184C-4AC2-4349-9ADC-05588413BBC2}" type="presParOf" srcId="{35A3E236-268F-456D-BE8D-31892CE069D2}" destId="{8D531C9E-7044-4BAA-833F-7287DD6CC373}" srcOrd="14" destOrd="0" presId="urn:microsoft.com/office/officeart/2005/8/layout/list1"/>
    <dgm:cxn modelId="{821F7B8C-C50D-451E-8861-C1DFD5ED4248}" type="presParOf" srcId="{35A3E236-268F-456D-BE8D-31892CE069D2}" destId="{A78AC393-451A-4888-B748-E7768B081E24}" srcOrd="15" destOrd="0" presId="urn:microsoft.com/office/officeart/2005/8/layout/list1"/>
    <dgm:cxn modelId="{BA0D247C-98CB-48FD-98BD-8CCF36668319}" type="presParOf" srcId="{35A3E236-268F-456D-BE8D-31892CE069D2}" destId="{9E9A1280-D66D-4620-84EC-E8FBA9C90404}" srcOrd="16" destOrd="0" presId="urn:microsoft.com/office/officeart/2005/8/layout/list1"/>
    <dgm:cxn modelId="{91DA7D03-76DB-476E-902C-189E21A8CAED}" type="presParOf" srcId="{9E9A1280-D66D-4620-84EC-E8FBA9C90404}" destId="{7A8BA193-3FEF-4D75-B0F5-C7A0465582C0}" srcOrd="0" destOrd="0" presId="urn:microsoft.com/office/officeart/2005/8/layout/list1"/>
    <dgm:cxn modelId="{24CB7B58-8F15-4C41-8EF8-7E665034D7C6}" type="presParOf" srcId="{9E9A1280-D66D-4620-84EC-E8FBA9C90404}" destId="{15E9C50D-83C3-4DDE-8759-FEB5E20CB7BC}" srcOrd="1" destOrd="0" presId="urn:microsoft.com/office/officeart/2005/8/layout/list1"/>
    <dgm:cxn modelId="{BFBE2479-8268-4CF0-8688-42BFDB7E8020}" type="presParOf" srcId="{35A3E236-268F-456D-BE8D-31892CE069D2}" destId="{C9F2BCA7-7A75-4886-90BC-1FB71E654C1A}" srcOrd="17" destOrd="0" presId="urn:microsoft.com/office/officeart/2005/8/layout/list1"/>
    <dgm:cxn modelId="{80AE3918-B9BA-475E-A859-BC402DA50B67}" type="presParOf" srcId="{35A3E236-268F-456D-BE8D-31892CE069D2}" destId="{97386430-BE86-4F06-9037-F4E6EF9A8E26}" srcOrd="18" destOrd="0" presId="urn:microsoft.com/office/officeart/2005/8/layout/list1"/>
    <dgm:cxn modelId="{91D511C4-9878-4105-8479-5F5E9FE3329B}" type="presParOf" srcId="{35A3E236-268F-456D-BE8D-31892CE069D2}" destId="{8C3EC7F8-A45F-4EFD-8D38-879FD11E58EA}" srcOrd="19" destOrd="0" presId="urn:microsoft.com/office/officeart/2005/8/layout/list1"/>
    <dgm:cxn modelId="{F281187F-CBFE-428F-806C-C77019835CB4}" type="presParOf" srcId="{35A3E236-268F-456D-BE8D-31892CE069D2}" destId="{B897C90B-426F-43FB-8342-DA60E7D2D401}" srcOrd="20" destOrd="0" presId="urn:microsoft.com/office/officeart/2005/8/layout/list1"/>
    <dgm:cxn modelId="{B3E4B4DD-E7F3-4E79-9D31-62B078891737}" type="presParOf" srcId="{B897C90B-426F-43FB-8342-DA60E7D2D401}" destId="{7D6C1DBA-E5CE-4B9B-B5D0-93F7532D9A0B}" srcOrd="0" destOrd="0" presId="urn:microsoft.com/office/officeart/2005/8/layout/list1"/>
    <dgm:cxn modelId="{66E46103-5E3F-4C21-A6E9-CBFAA3F54B78}" type="presParOf" srcId="{B897C90B-426F-43FB-8342-DA60E7D2D401}" destId="{A0D7E974-9C67-4020-9E19-BA577D3DF729}" srcOrd="1" destOrd="0" presId="urn:microsoft.com/office/officeart/2005/8/layout/list1"/>
    <dgm:cxn modelId="{DAAC070C-5E1E-4BF1-A581-5F1BA7F0E06A}" type="presParOf" srcId="{35A3E236-268F-456D-BE8D-31892CE069D2}" destId="{D21A6C78-4DE0-44B2-9EF4-A81225D799ED}" srcOrd="21" destOrd="0" presId="urn:microsoft.com/office/officeart/2005/8/layout/list1"/>
    <dgm:cxn modelId="{8AC9D948-94C7-4ABE-9813-511FBC2D5B7B}" type="presParOf" srcId="{35A3E236-268F-456D-BE8D-31892CE069D2}" destId="{F302A159-3D76-4ADC-B0CF-B090A295EE5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220FDA3-DB5A-477A-92EA-D6B30E942AF0}" type="doc">
      <dgm:prSet loTypeId="urn:microsoft.com/office/officeart/2005/8/layout/hierarchy1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E4FCA478-A600-4A4C-B66B-E515E756F332}">
      <dgm:prSet phldrT="[نص]" phldr="0" custT="1"/>
      <dgm:spPr/>
      <dgm:t>
        <a:bodyPr/>
        <a:lstStyle/>
        <a:p>
          <a:pPr rtl="1"/>
          <a:r>
            <a:rPr lang="ar-EG" sz="3200" b="1" dirty="0"/>
            <a:t>النتائج عن استقلال الذمة المالية</a:t>
          </a:r>
        </a:p>
      </dgm:t>
    </dgm:pt>
    <dgm:pt modelId="{0E0590B6-DDF8-4B34-AA41-990DBB64054E}" type="par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D283B644-CCF1-48C0-87C7-9C3490D0126E}" type="sib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5A7D223E-F679-4050-9D87-6E6D68B9C53A}">
      <dgm:prSet phldrT="[نص]" phldr="0" custT="1"/>
      <dgm:spPr/>
      <dgm:t>
        <a:bodyPr/>
        <a:lstStyle/>
        <a:p>
          <a:pPr rtl="1"/>
          <a:r>
            <a:rPr lang="ar-EG" sz="3200" b="1" dirty="0"/>
            <a:t>انتقال الحصة من ذمة الشريك إلى ذمة الشركة</a:t>
          </a:r>
        </a:p>
      </dgm:t>
    </dgm:pt>
    <dgm:pt modelId="{AF1F9A9D-D6C3-467B-BA42-B893E281B125}" type="par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0D73D48C-9BC2-4AF3-960C-470E569C90EA}" type="sib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C9326FAB-714E-41E2-84D1-E91664D8AFF1}">
      <dgm:prSet custT="1"/>
      <dgm:spPr/>
      <dgm:t>
        <a:bodyPr/>
        <a:lstStyle/>
        <a:p>
          <a:pPr rtl="1"/>
          <a:r>
            <a:rPr lang="ar-EG" sz="3200" b="1" dirty="0"/>
            <a:t>الشريك يفقد حقه على الحصة المقدمة منه</a:t>
          </a:r>
          <a:r>
            <a:rPr lang="ar-EG" sz="3200" dirty="0"/>
            <a:t> </a:t>
          </a:r>
          <a:r>
            <a:rPr lang="ar-EG" sz="3200" b="1" dirty="0"/>
            <a:t>وتتملكها الشركة</a:t>
          </a:r>
          <a:endParaRPr lang="ar-EG" sz="3200" dirty="0"/>
        </a:p>
      </dgm:t>
    </dgm:pt>
    <dgm:pt modelId="{4AF1C2B6-965E-4420-847F-F9FA5BC54F4D}" type="par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2F88077-93D9-4F59-96D0-EF375435349C}" type="sib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3F7982E-CD44-498D-9D6E-2F991C1264FC}">
      <dgm:prSet custT="1"/>
      <dgm:spPr/>
      <dgm:t>
        <a:bodyPr/>
        <a:lstStyle/>
        <a:p>
          <a:pPr rtl="1"/>
          <a:r>
            <a:rPr lang="ar-EG" sz="2800" b="1" dirty="0"/>
            <a:t>للشركة التصرف فيها أثناء حياة الشركة</a:t>
          </a:r>
        </a:p>
      </dgm:t>
    </dgm:pt>
    <dgm:pt modelId="{965F3BB1-749B-4DA1-9DAF-2B1D74962938}" type="par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98E5C87-901F-4EA7-AC4C-00A3C8DEBDF2}" type="sib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66C1887-E086-4AB7-8D8C-52F84032DA4D}">
      <dgm:prSet custT="1"/>
      <dgm:spPr/>
      <dgm:t>
        <a:bodyPr/>
        <a:lstStyle/>
        <a:p>
          <a:pPr rtl="1">
            <a:buNone/>
          </a:pPr>
          <a:r>
            <a:rPr lang="ar-EG" sz="2800" b="1" dirty="0"/>
            <a:t>الشريك فله الحق في الأرباح المحتملة للشركة أو نصيب في موجوداتها عند انقضائها</a:t>
          </a:r>
        </a:p>
      </dgm:t>
    </dgm:pt>
    <dgm:pt modelId="{180C6312-53B3-441F-B96E-579D9E47DAC6}" type="par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58F2A009-6440-48B3-A4A0-2C0E9164102A}" type="sib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4F7BB005-B6E6-4C66-A470-9434C6CF03DA}">
      <dgm:prSet custT="1"/>
      <dgm:spPr/>
      <dgm:t>
        <a:bodyPr/>
        <a:lstStyle/>
        <a:p>
          <a:pPr rtl="1"/>
          <a:r>
            <a:rPr lang="ar-EG" sz="2400" b="1" dirty="0"/>
            <a:t>الأرباح دين في ذمة الشركة</a:t>
          </a:r>
        </a:p>
      </dgm:t>
    </dgm:pt>
    <dgm:pt modelId="{E09507FA-9AB1-466D-8A1B-BD0E049C87BC}" type="par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1EBB7991-00B8-4FCD-8BC3-FCE247AAC59E}" type="sib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9D197537-8ABC-4926-99C2-68297C1668D2}">
      <dgm:prSet custT="1"/>
      <dgm:spPr/>
      <dgm:t>
        <a:bodyPr/>
        <a:lstStyle/>
        <a:p>
          <a:pPr rtl="1"/>
          <a:r>
            <a:rPr lang="ar-EG" sz="2400" b="1" dirty="0"/>
            <a:t>قدمت قطعة أرض أصبحت ملك للشركة</a:t>
          </a:r>
        </a:p>
      </dgm:t>
    </dgm:pt>
    <dgm:pt modelId="{79AEEEA1-E757-420F-B434-A4F42E73DF66}" type="par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DFEFBB76-BA8D-4CBE-9811-1FF09A2261B7}" type="sib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9A385BD4-85D2-43F1-9583-58C6D7A2C9FE}" type="pres">
      <dgm:prSet presAssocID="{4220FDA3-DB5A-477A-92EA-D6B30E942A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465787-0B03-421B-B30C-D8652CEC2590}" type="pres">
      <dgm:prSet presAssocID="{E4FCA478-A600-4A4C-B66B-E515E756F332}" presName="hierRoot1" presStyleCnt="0"/>
      <dgm:spPr/>
    </dgm:pt>
    <dgm:pt modelId="{DA4D948A-1693-4347-9C42-9DBE94F4BF15}" type="pres">
      <dgm:prSet presAssocID="{E4FCA478-A600-4A4C-B66B-E515E756F332}" presName="composite" presStyleCnt="0"/>
      <dgm:spPr/>
    </dgm:pt>
    <dgm:pt modelId="{D8DFF8D7-5006-45FD-96ED-8470D352348C}" type="pres">
      <dgm:prSet presAssocID="{E4FCA478-A600-4A4C-B66B-E515E756F332}" presName="background" presStyleLbl="node0" presStyleIdx="0" presStyleCnt="1"/>
      <dgm:spPr/>
    </dgm:pt>
    <dgm:pt modelId="{A4D0B232-35E1-4C47-9643-9C798AF45F6E}" type="pres">
      <dgm:prSet presAssocID="{E4FCA478-A600-4A4C-B66B-E515E756F332}" presName="text" presStyleLbl="fgAcc0" presStyleIdx="0" presStyleCnt="1" custScaleX="688360" custScaleY="45385">
        <dgm:presLayoutVars>
          <dgm:chPref val="3"/>
        </dgm:presLayoutVars>
      </dgm:prSet>
      <dgm:spPr/>
    </dgm:pt>
    <dgm:pt modelId="{0BA9D00C-6CD8-4C0E-A1E6-AC38A1BF10FD}" type="pres">
      <dgm:prSet presAssocID="{E4FCA478-A600-4A4C-B66B-E515E756F332}" presName="hierChild2" presStyleCnt="0"/>
      <dgm:spPr/>
    </dgm:pt>
    <dgm:pt modelId="{980BC6F7-BA6A-437F-9006-76C74CA04B50}" type="pres">
      <dgm:prSet presAssocID="{AF1F9A9D-D6C3-467B-BA42-B893E281B125}" presName="Name10" presStyleLbl="parChTrans1D2" presStyleIdx="0" presStyleCnt="1"/>
      <dgm:spPr/>
    </dgm:pt>
    <dgm:pt modelId="{08B6048C-230D-4095-A075-C82EC6C530BA}" type="pres">
      <dgm:prSet presAssocID="{5A7D223E-F679-4050-9D87-6E6D68B9C53A}" presName="hierRoot2" presStyleCnt="0"/>
      <dgm:spPr/>
    </dgm:pt>
    <dgm:pt modelId="{D02691A6-DFE2-4B42-9A3C-3624EE771E10}" type="pres">
      <dgm:prSet presAssocID="{5A7D223E-F679-4050-9D87-6E6D68B9C53A}" presName="composite2" presStyleCnt="0"/>
      <dgm:spPr/>
    </dgm:pt>
    <dgm:pt modelId="{6C117D7C-0B31-440A-A5D2-3E18114CC3B8}" type="pres">
      <dgm:prSet presAssocID="{5A7D223E-F679-4050-9D87-6E6D68B9C53A}" presName="background2" presStyleLbl="node2" presStyleIdx="0" presStyleCnt="1"/>
      <dgm:spPr/>
    </dgm:pt>
    <dgm:pt modelId="{C0D75988-D9BD-400D-9E69-D15855D1AFCF}" type="pres">
      <dgm:prSet presAssocID="{5A7D223E-F679-4050-9D87-6E6D68B9C53A}" presName="text2" presStyleLbl="fgAcc2" presStyleIdx="0" presStyleCnt="1" custScaleX="425428">
        <dgm:presLayoutVars>
          <dgm:chPref val="3"/>
        </dgm:presLayoutVars>
      </dgm:prSet>
      <dgm:spPr/>
    </dgm:pt>
    <dgm:pt modelId="{CB65E017-16E1-42E7-9A19-8941B6563AD1}" type="pres">
      <dgm:prSet presAssocID="{5A7D223E-F679-4050-9D87-6E6D68B9C53A}" presName="hierChild3" presStyleCnt="0"/>
      <dgm:spPr/>
    </dgm:pt>
    <dgm:pt modelId="{9D5B75D2-A9CD-4CFA-AEFF-879B7AC1C8CE}" type="pres">
      <dgm:prSet presAssocID="{4AF1C2B6-965E-4420-847F-F9FA5BC54F4D}" presName="Name17" presStyleLbl="parChTrans1D3" presStyleIdx="0" presStyleCnt="1"/>
      <dgm:spPr/>
    </dgm:pt>
    <dgm:pt modelId="{47961A9D-9C5E-4478-9B30-601DEBBAF704}" type="pres">
      <dgm:prSet presAssocID="{C9326FAB-714E-41E2-84D1-E91664D8AFF1}" presName="hierRoot3" presStyleCnt="0"/>
      <dgm:spPr/>
    </dgm:pt>
    <dgm:pt modelId="{1DB016B1-8FA8-438A-ACEC-D954435FFEB4}" type="pres">
      <dgm:prSet presAssocID="{C9326FAB-714E-41E2-84D1-E91664D8AFF1}" presName="composite3" presStyleCnt="0"/>
      <dgm:spPr/>
    </dgm:pt>
    <dgm:pt modelId="{AB5D9A8D-F037-4DD0-A822-0D3281FCBAD8}" type="pres">
      <dgm:prSet presAssocID="{C9326FAB-714E-41E2-84D1-E91664D8AFF1}" presName="background3" presStyleLbl="node3" presStyleIdx="0" presStyleCnt="1"/>
      <dgm:spPr/>
    </dgm:pt>
    <dgm:pt modelId="{E7A99A2B-E0E3-41C3-8354-686E92013CCA}" type="pres">
      <dgm:prSet presAssocID="{C9326FAB-714E-41E2-84D1-E91664D8AFF1}" presName="text3" presStyleLbl="fgAcc3" presStyleIdx="0" presStyleCnt="1" custScaleX="542286">
        <dgm:presLayoutVars>
          <dgm:chPref val="3"/>
        </dgm:presLayoutVars>
      </dgm:prSet>
      <dgm:spPr/>
    </dgm:pt>
    <dgm:pt modelId="{DF5BCD09-F95C-4438-80FE-A9DD3C9B5B2F}" type="pres">
      <dgm:prSet presAssocID="{C9326FAB-714E-41E2-84D1-E91664D8AFF1}" presName="hierChild4" presStyleCnt="0"/>
      <dgm:spPr/>
    </dgm:pt>
    <dgm:pt modelId="{F56B365D-6F0C-4BAC-84CA-5564F1553AC7}" type="pres">
      <dgm:prSet presAssocID="{180C6312-53B3-441F-B96E-579D9E47DAC6}" presName="Name23" presStyleLbl="parChTrans1D4" presStyleIdx="0" presStyleCnt="4"/>
      <dgm:spPr/>
    </dgm:pt>
    <dgm:pt modelId="{FC0FC5B5-BE9B-450A-B287-D608A5258F5B}" type="pres">
      <dgm:prSet presAssocID="{466C1887-E086-4AB7-8D8C-52F84032DA4D}" presName="hierRoot4" presStyleCnt="0"/>
      <dgm:spPr/>
    </dgm:pt>
    <dgm:pt modelId="{2EC09686-4EB7-4004-B6F8-BA0CD18A23EF}" type="pres">
      <dgm:prSet presAssocID="{466C1887-E086-4AB7-8D8C-52F84032DA4D}" presName="composite4" presStyleCnt="0"/>
      <dgm:spPr/>
    </dgm:pt>
    <dgm:pt modelId="{1E2D468A-8DA6-4263-B0DE-4B98C8F3D0E1}" type="pres">
      <dgm:prSet presAssocID="{466C1887-E086-4AB7-8D8C-52F84032DA4D}" presName="background4" presStyleLbl="node4" presStyleIdx="0" presStyleCnt="4"/>
      <dgm:spPr/>
    </dgm:pt>
    <dgm:pt modelId="{CD3117BF-4134-4CE0-A0AF-CB8242CC643F}" type="pres">
      <dgm:prSet presAssocID="{466C1887-E086-4AB7-8D8C-52F84032DA4D}" presName="text4" presStyleLbl="fgAcc4" presStyleIdx="0" presStyleCnt="4" custScaleX="373178">
        <dgm:presLayoutVars>
          <dgm:chPref val="3"/>
        </dgm:presLayoutVars>
      </dgm:prSet>
      <dgm:spPr/>
    </dgm:pt>
    <dgm:pt modelId="{A5E5BE1F-07D7-46D2-A447-57DA7DB08CF1}" type="pres">
      <dgm:prSet presAssocID="{466C1887-E086-4AB7-8D8C-52F84032DA4D}" presName="hierChild5" presStyleCnt="0"/>
      <dgm:spPr/>
    </dgm:pt>
    <dgm:pt modelId="{2A6EE237-6F04-444B-8742-F9FB026DDB98}" type="pres">
      <dgm:prSet presAssocID="{E09507FA-9AB1-466D-8A1B-BD0E049C87BC}" presName="Name23" presStyleLbl="parChTrans1D4" presStyleIdx="1" presStyleCnt="4"/>
      <dgm:spPr/>
    </dgm:pt>
    <dgm:pt modelId="{A01A3F56-0555-4BC7-A40E-7DFC2F89859C}" type="pres">
      <dgm:prSet presAssocID="{4F7BB005-B6E6-4C66-A470-9434C6CF03DA}" presName="hierRoot4" presStyleCnt="0"/>
      <dgm:spPr/>
    </dgm:pt>
    <dgm:pt modelId="{F919B6FA-0103-45FC-8FC2-AACB6B0D1D5B}" type="pres">
      <dgm:prSet presAssocID="{4F7BB005-B6E6-4C66-A470-9434C6CF03DA}" presName="composite4" presStyleCnt="0"/>
      <dgm:spPr/>
    </dgm:pt>
    <dgm:pt modelId="{014484B9-2A62-4AE8-A843-0D767378B67E}" type="pres">
      <dgm:prSet presAssocID="{4F7BB005-B6E6-4C66-A470-9434C6CF03DA}" presName="background4" presStyleLbl="node4" presStyleIdx="1" presStyleCnt="4"/>
      <dgm:spPr/>
    </dgm:pt>
    <dgm:pt modelId="{5B46CEB4-6DD2-488B-BF98-23C9DD71C810}" type="pres">
      <dgm:prSet presAssocID="{4F7BB005-B6E6-4C66-A470-9434C6CF03DA}" presName="text4" presStyleLbl="fgAcc4" presStyleIdx="1" presStyleCnt="4" custScaleX="213187">
        <dgm:presLayoutVars>
          <dgm:chPref val="3"/>
        </dgm:presLayoutVars>
      </dgm:prSet>
      <dgm:spPr/>
    </dgm:pt>
    <dgm:pt modelId="{599BE7D9-4A3F-4701-8750-0040ABD3BCFA}" type="pres">
      <dgm:prSet presAssocID="{4F7BB005-B6E6-4C66-A470-9434C6CF03DA}" presName="hierChild5" presStyleCnt="0"/>
      <dgm:spPr/>
    </dgm:pt>
    <dgm:pt modelId="{B0337C18-1B1A-4D20-83C2-8AAD8B270A62}" type="pres">
      <dgm:prSet presAssocID="{965F3BB1-749B-4DA1-9DAF-2B1D74962938}" presName="Name23" presStyleLbl="parChTrans1D4" presStyleIdx="2" presStyleCnt="4"/>
      <dgm:spPr/>
    </dgm:pt>
    <dgm:pt modelId="{A9944076-C5ED-43DB-9662-AB966C013720}" type="pres">
      <dgm:prSet presAssocID="{A3F7982E-CD44-498D-9D6E-2F991C1264FC}" presName="hierRoot4" presStyleCnt="0"/>
      <dgm:spPr/>
    </dgm:pt>
    <dgm:pt modelId="{15B2F832-2EE9-467A-8F95-D135683AFDC3}" type="pres">
      <dgm:prSet presAssocID="{A3F7982E-CD44-498D-9D6E-2F991C1264FC}" presName="composite4" presStyleCnt="0"/>
      <dgm:spPr/>
    </dgm:pt>
    <dgm:pt modelId="{767CFB25-0F11-4675-87DE-633A58B9041E}" type="pres">
      <dgm:prSet presAssocID="{A3F7982E-CD44-498D-9D6E-2F991C1264FC}" presName="background4" presStyleLbl="node4" presStyleIdx="2" presStyleCnt="4"/>
      <dgm:spPr/>
    </dgm:pt>
    <dgm:pt modelId="{B87FDA36-EB14-4701-BC44-CE60A287360F}" type="pres">
      <dgm:prSet presAssocID="{A3F7982E-CD44-498D-9D6E-2F991C1264FC}" presName="text4" presStyleLbl="fgAcc4" presStyleIdx="2" presStyleCnt="4" custScaleX="298624">
        <dgm:presLayoutVars>
          <dgm:chPref val="3"/>
        </dgm:presLayoutVars>
      </dgm:prSet>
      <dgm:spPr/>
    </dgm:pt>
    <dgm:pt modelId="{44A0BFFF-2848-49F7-BB50-684A11C527BB}" type="pres">
      <dgm:prSet presAssocID="{A3F7982E-CD44-498D-9D6E-2F991C1264FC}" presName="hierChild5" presStyleCnt="0"/>
      <dgm:spPr/>
    </dgm:pt>
    <dgm:pt modelId="{1135E85C-A171-46CC-BF6B-4C052C3B7B8C}" type="pres">
      <dgm:prSet presAssocID="{79AEEEA1-E757-420F-B434-A4F42E73DF66}" presName="Name23" presStyleLbl="parChTrans1D4" presStyleIdx="3" presStyleCnt="4"/>
      <dgm:spPr/>
    </dgm:pt>
    <dgm:pt modelId="{9C33E27E-EB16-4D57-ABCC-26CB00204FBB}" type="pres">
      <dgm:prSet presAssocID="{9D197537-8ABC-4926-99C2-68297C1668D2}" presName="hierRoot4" presStyleCnt="0"/>
      <dgm:spPr/>
    </dgm:pt>
    <dgm:pt modelId="{B63FCAE6-0FBB-4E47-9423-DD98F014C6B4}" type="pres">
      <dgm:prSet presAssocID="{9D197537-8ABC-4926-99C2-68297C1668D2}" presName="composite4" presStyleCnt="0"/>
      <dgm:spPr/>
    </dgm:pt>
    <dgm:pt modelId="{12B7DAE2-17AA-44F6-B4ED-89A625C6BA26}" type="pres">
      <dgm:prSet presAssocID="{9D197537-8ABC-4926-99C2-68297C1668D2}" presName="background4" presStyleLbl="node4" presStyleIdx="3" presStyleCnt="4"/>
      <dgm:spPr/>
    </dgm:pt>
    <dgm:pt modelId="{96AE844C-C067-4C13-915D-49536F549569}" type="pres">
      <dgm:prSet presAssocID="{9D197537-8ABC-4926-99C2-68297C1668D2}" presName="text4" presStyleLbl="fgAcc4" presStyleIdx="3" presStyleCnt="4" custScaleX="216920">
        <dgm:presLayoutVars>
          <dgm:chPref val="3"/>
        </dgm:presLayoutVars>
      </dgm:prSet>
      <dgm:spPr/>
    </dgm:pt>
    <dgm:pt modelId="{CDCF8467-7BD9-4B95-ACEF-6E8BC4E1DAA3}" type="pres">
      <dgm:prSet presAssocID="{9D197537-8ABC-4926-99C2-68297C1668D2}" presName="hierChild5" presStyleCnt="0"/>
      <dgm:spPr/>
    </dgm:pt>
  </dgm:ptLst>
  <dgm:cxnLst>
    <dgm:cxn modelId="{F63DAD02-85A0-4C4B-817B-4B2EFA92032C}" type="presOf" srcId="{A3F7982E-CD44-498D-9D6E-2F991C1264FC}" destId="{B87FDA36-EB14-4701-BC44-CE60A287360F}" srcOrd="0" destOrd="0" presId="urn:microsoft.com/office/officeart/2005/8/layout/hierarchy1"/>
    <dgm:cxn modelId="{137CF507-8A1E-49F0-BCD8-BAAED02184B6}" type="presOf" srcId="{4F7BB005-B6E6-4C66-A470-9434C6CF03DA}" destId="{5B46CEB4-6DD2-488B-BF98-23C9DD71C810}" srcOrd="0" destOrd="0" presId="urn:microsoft.com/office/officeart/2005/8/layout/hierarchy1"/>
    <dgm:cxn modelId="{4286CE08-4E5C-4DDF-AEE5-B40095848793}" type="presOf" srcId="{5A7D223E-F679-4050-9D87-6E6D68B9C53A}" destId="{C0D75988-D9BD-400D-9E69-D15855D1AFCF}" srcOrd="0" destOrd="0" presId="urn:microsoft.com/office/officeart/2005/8/layout/hierarchy1"/>
    <dgm:cxn modelId="{5ADB1B09-3694-42A8-AEDF-F48CFD77D52F}" srcId="{4220FDA3-DB5A-477A-92EA-D6B30E942AF0}" destId="{E4FCA478-A600-4A4C-B66B-E515E756F332}" srcOrd="0" destOrd="0" parTransId="{0E0590B6-DDF8-4B34-AA41-990DBB64054E}" sibTransId="{D283B644-CCF1-48C0-87C7-9C3490D0126E}"/>
    <dgm:cxn modelId="{0B357C15-0AF7-4D03-A9EB-9B990F375C38}" type="presOf" srcId="{466C1887-E086-4AB7-8D8C-52F84032DA4D}" destId="{CD3117BF-4134-4CE0-A0AF-CB8242CC643F}" srcOrd="0" destOrd="0" presId="urn:microsoft.com/office/officeart/2005/8/layout/hierarchy1"/>
    <dgm:cxn modelId="{2C6D4424-35CC-44BB-89C8-9804072F0D6F}" srcId="{E4FCA478-A600-4A4C-B66B-E515E756F332}" destId="{5A7D223E-F679-4050-9D87-6E6D68B9C53A}" srcOrd="0" destOrd="0" parTransId="{AF1F9A9D-D6C3-467B-BA42-B893E281B125}" sibTransId="{0D73D48C-9BC2-4AF3-960C-470E569C90EA}"/>
    <dgm:cxn modelId="{48505636-FCC4-4945-8D3E-6524ACF3927B}" srcId="{A3F7982E-CD44-498D-9D6E-2F991C1264FC}" destId="{9D197537-8ABC-4926-99C2-68297C1668D2}" srcOrd="0" destOrd="0" parTransId="{79AEEEA1-E757-420F-B434-A4F42E73DF66}" sibTransId="{DFEFBB76-BA8D-4CBE-9811-1FF09A2261B7}"/>
    <dgm:cxn modelId="{C9B9F441-ACEE-4F85-9DA9-1521BF2B5DBF}" srcId="{C9326FAB-714E-41E2-84D1-E91664D8AFF1}" destId="{466C1887-E086-4AB7-8D8C-52F84032DA4D}" srcOrd="0" destOrd="0" parTransId="{180C6312-53B3-441F-B96E-579D9E47DAC6}" sibTransId="{58F2A009-6440-48B3-A4A0-2C0E9164102A}"/>
    <dgm:cxn modelId="{954C4E4A-115E-4224-8542-2D93A59B67F3}" type="presOf" srcId="{E4FCA478-A600-4A4C-B66B-E515E756F332}" destId="{A4D0B232-35E1-4C47-9643-9C798AF45F6E}" srcOrd="0" destOrd="0" presId="urn:microsoft.com/office/officeart/2005/8/layout/hierarchy1"/>
    <dgm:cxn modelId="{6290E26F-2F09-4305-8AEE-216EE9320010}" srcId="{466C1887-E086-4AB7-8D8C-52F84032DA4D}" destId="{4F7BB005-B6E6-4C66-A470-9434C6CF03DA}" srcOrd="0" destOrd="0" parTransId="{E09507FA-9AB1-466D-8A1B-BD0E049C87BC}" sibTransId="{1EBB7991-00B8-4FCD-8BC3-FCE247AAC59E}"/>
    <dgm:cxn modelId="{51189C53-0BBB-4BEE-B103-1AEE13B68BD0}" type="presOf" srcId="{AF1F9A9D-D6C3-467B-BA42-B893E281B125}" destId="{980BC6F7-BA6A-437F-9006-76C74CA04B50}" srcOrd="0" destOrd="0" presId="urn:microsoft.com/office/officeart/2005/8/layout/hierarchy1"/>
    <dgm:cxn modelId="{D15A9659-C324-4FDC-97F7-B3041176FB47}" type="presOf" srcId="{9D197537-8ABC-4926-99C2-68297C1668D2}" destId="{96AE844C-C067-4C13-915D-49536F549569}" srcOrd="0" destOrd="0" presId="urn:microsoft.com/office/officeart/2005/8/layout/hierarchy1"/>
    <dgm:cxn modelId="{425E3C5A-B61F-4877-B581-0A7577FFB6D7}" type="presOf" srcId="{C9326FAB-714E-41E2-84D1-E91664D8AFF1}" destId="{E7A99A2B-E0E3-41C3-8354-686E92013CCA}" srcOrd="0" destOrd="0" presId="urn:microsoft.com/office/officeart/2005/8/layout/hierarchy1"/>
    <dgm:cxn modelId="{8BF19C9B-6C22-43E6-8A22-BFDF70E0D58E}" type="presOf" srcId="{E09507FA-9AB1-466D-8A1B-BD0E049C87BC}" destId="{2A6EE237-6F04-444B-8742-F9FB026DDB98}" srcOrd="0" destOrd="0" presId="urn:microsoft.com/office/officeart/2005/8/layout/hierarchy1"/>
    <dgm:cxn modelId="{02C501A4-44E8-4C2B-9DAD-5DC5BA2927F7}" srcId="{C9326FAB-714E-41E2-84D1-E91664D8AFF1}" destId="{A3F7982E-CD44-498D-9D6E-2F991C1264FC}" srcOrd="1" destOrd="0" parTransId="{965F3BB1-749B-4DA1-9DAF-2B1D74962938}" sibTransId="{498E5C87-901F-4EA7-AC4C-00A3C8DEBDF2}"/>
    <dgm:cxn modelId="{6661FDAA-0306-486F-AEBA-B293E57BA9AC}" type="presOf" srcId="{180C6312-53B3-441F-B96E-579D9E47DAC6}" destId="{F56B365D-6F0C-4BAC-84CA-5564F1553AC7}" srcOrd="0" destOrd="0" presId="urn:microsoft.com/office/officeart/2005/8/layout/hierarchy1"/>
    <dgm:cxn modelId="{F8B79BB9-0093-4D6C-8B99-71FDC123B5FA}" srcId="{5A7D223E-F679-4050-9D87-6E6D68B9C53A}" destId="{C9326FAB-714E-41E2-84D1-E91664D8AFF1}" srcOrd="0" destOrd="0" parTransId="{4AF1C2B6-965E-4420-847F-F9FA5BC54F4D}" sibTransId="{A2F88077-93D9-4F59-96D0-EF375435349C}"/>
    <dgm:cxn modelId="{457608C2-7257-4284-BBEE-531A76C89719}" type="presOf" srcId="{79AEEEA1-E757-420F-B434-A4F42E73DF66}" destId="{1135E85C-A171-46CC-BF6B-4C052C3B7B8C}" srcOrd="0" destOrd="0" presId="urn:microsoft.com/office/officeart/2005/8/layout/hierarchy1"/>
    <dgm:cxn modelId="{36D246DB-58F7-417E-9934-63357A766932}" type="presOf" srcId="{4220FDA3-DB5A-477A-92EA-D6B30E942AF0}" destId="{9A385BD4-85D2-43F1-9583-58C6D7A2C9FE}" srcOrd="0" destOrd="0" presId="urn:microsoft.com/office/officeart/2005/8/layout/hierarchy1"/>
    <dgm:cxn modelId="{C43098E2-86A9-4057-B475-E5F87B95881D}" type="presOf" srcId="{965F3BB1-749B-4DA1-9DAF-2B1D74962938}" destId="{B0337C18-1B1A-4D20-83C2-8AAD8B270A62}" srcOrd="0" destOrd="0" presId="urn:microsoft.com/office/officeart/2005/8/layout/hierarchy1"/>
    <dgm:cxn modelId="{A3881CE9-4771-40C2-B89E-7C8C4686698F}" type="presOf" srcId="{4AF1C2B6-965E-4420-847F-F9FA5BC54F4D}" destId="{9D5B75D2-A9CD-4CFA-AEFF-879B7AC1C8CE}" srcOrd="0" destOrd="0" presId="urn:microsoft.com/office/officeart/2005/8/layout/hierarchy1"/>
    <dgm:cxn modelId="{6A5E3009-BF11-45DF-B9F1-9BE322921B75}" type="presParOf" srcId="{9A385BD4-85D2-43F1-9583-58C6D7A2C9FE}" destId="{15465787-0B03-421B-B30C-D8652CEC2590}" srcOrd="0" destOrd="0" presId="urn:microsoft.com/office/officeart/2005/8/layout/hierarchy1"/>
    <dgm:cxn modelId="{E75CD005-20FE-463D-9F76-F1DBABF65469}" type="presParOf" srcId="{15465787-0B03-421B-B30C-D8652CEC2590}" destId="{DA4D948A-1693-4347-9C42-9DBE94F4BF15}" srcOrd="0" destOrd="0" presId="urn:microsoft.com/office/officeart/2005/8/layout/hierarchy1"/>
    <dgm:cxn modelId="{6912B6D1-74BA-49CF-98DC-76C8394E9ABC}" type="presParOf" srcId="{DA4D948A-1693-4347-9C42-9DBE94F4BF15}" destId="{D8DFF8D7-5006-45FD-96ED-8470D352348C}" srcOrd="0" destOrd="0" presId="urn:microsoft.com/office/officeart/2005/8/layout/hierarchy1"/>
    <dgm:cxn modelId="{D979990D-B94D-44A2-8368-19CED5275186}" type="presParOf" srcId="{DA4D948A-1693-4347-9C42-9DBE94F4BF15}" destId="{A4D0B232-35E1-4C47-9643-9C798AF45F6E}" srcOrd="1" destOrd="0" presId="urn:microsoft.com/office/officeart/2005/8/layout/hierarchy1"/>
    <dgm:cxn modelId="{1C7F57BB-FD3D-4036-BFFA-B5BCFB2B344F}" type="presParOf" srcId="{15465787-0B03-421B-B30C-D8652CEC2590}" destId="{0BA9D00C-6CD8-4C0E-A1E6-AC38A1BF10FD}" srcOrd="1" destOrd="0" presId="urn:microsoft.com/office/officeart/2005/8/layout/hierarchy1"/>
    <dgm:cxn modelId="{935EF280-FA5E-49CB-B435-BD43D60AEB61}" type="presParOf" srcId="{0BA9D00C-6CD8-4C0E-A1E6-AC38A1BF10FD}" destId="{980BC6F7-BA6A-437F-9006-76C74CA04B50}" srcOrd="0" destOrd="0" presId="urn:microsoft.com/office/officeart/2005/8/layout/hierarchy1"/>
    <dgm:cxn modelId="{489F06D1-8CD8-427C-9EE7-8A72A2540852}" type="presParOf" srcId="{0BA9D00C-6CD8-4C0E-A1E6-AC38A1BF10FD}" destId="{08B6048C-230D-4095-A075-C82EC6C530BA}" srcOrd="1" destOrd="0" presId="urn:microsoft.com/office/officeart/2005/8/layout/hierarchy1"/>
    <dgm:cxn modelId="{9E31AC24-6769-4414-BAC7-329D1D824BDB}" type="presParOf" srcId="{08B6048C-230D-4095-A075-C82EC6C530BA}" destId="{D02691A6-DFE2-4B42-9A3C-3624EE771E10}" srcOrd="0" destOrd="0" presId="urn:microsoft.com/office/officeart/2005/8/layout/hierarchy1"/>
    <dgm:cxn modelId="{EF4175E5-4CA1-4EA4-AB14-2FBA9684C9AE}" type="presParOf" srcId="{D02691A6-DFE2-4B42-9A3C-3624EE771E10}" destId="{6C117D7C-0B31-440A-A5D2-3E18114CC3B8}" srcOrd="0" destOrd="0" presId="urn:microsoft.com/office/officeart/2005/8/layout/hierarchy1"/>
    <dgm:cxn modelId="{4A52BC0E-5D59-46DD-83B7-4FB62AA1868E}" type="presParOf" srcId="{D02691A6-DFE2-4B42-9A3C-3624EE771E10}" destId="{C0D75988-D9BD-400D-9E69-D15855D1AFCF}" srcOrd="1" destOrd="0" presId="urn:microsoft.com/office/officeart/2005/8/layout/hierarchy1"/>
    <dgm:cxn modelId="{5F9005E9-772A-4649-B81F-00DED550AD50}" type="presParOf" srcId="{08B6048C-230D-4095-A075-C82EC6C530BA}" destId="{CB65E017-16E1-42E7-9A19-8941B6563AD1}" srcOrd="1" destOrd="0" presId="urn:microsoft.com/office/officeart/2005/8/layout/hierarchy1"/>
    <dgm:cxn modelId="{A187B0AF-C6DF-4AA5-8F0A-2CD99C0A76E1}" type="presParOf" srcId="{CB65E017-16E1-42E7-9A19-8941B6563AD1}" destId="{9D5B75D2-A9CD-4CFA-AEFF-879B7AC1C8CE}" srcOrd="0" destOrd="0" presId="urn:microsoft.com/office/officeart/2005/8/layout/hierarchy1"/>
    <dgm:cxn modelId="{65AE309E-08B4-44D4-A317-61F9C6D0153B}" type="presParOf" srcId="{CB65E017-16E1-42E7-9A19-8941B6563AD1}" destId="{47961A9D-9C5E-4478-9B30-601DEBBAF704}" srcOrd="1" destOrd="0" presId="urn:microsoft.com/office/officeart/2005/8/layout/hierarchy1"/>
    <dgm:cxn modelId="{28BC056E-3848-48CC-88C3-45CCBD4B14A7}" type="presParOf" srcId="{47961A9D-9C5E-4478-9B30-601DEBBAF704}" destId="{1DB016B1-8FA8-438A-ACEC-D954435FFEB4}" srcOrd="0" destOrd="0" presId="urn:microsoft.com/office/officeart/2005/8/layout/hierarchy1"/>
    <dgm:cxn modelId="{90F23805-94B9-479B-B00F-70D7ED83F39F}" type="presParOf" srcId="{1DB016B1-8FA8-438A-ACEC-D954435FFEB4}" destId="{AB5D9A8D-F037-4DD0-A822-0D3281FCBAD8}" srcOrd="0" destOrd="0" presId="urn:microsoft.com/office/officeart/2005/8/layout/hierarchy1"/>
    <dgm:cxn modelId="{C33B44F2-46CC-4BB8-91DD-D29C191B3E61}" type="presParOf" srcId="{1DB016B1-8FA8-438A-ACEC-D954435FFEB4}" destId="{E7A99A2B-E0E3-41C3-8354-686E92013CCA}" srcOrd="1" destOrd="0" presId="urn:microsoft.com/office/officeart/2005/8/layout/hierarchy1"/>
    <dgm:cxn modelId="{FF2B2338-A483-4E1E-A751-BE468B3AD3D3}" type="presParOf" srcId="{47961A9D-9C5E-4478-9B30-601DEBBAF704}" destId="{DF5BCD09-F95C-4438-80FE-A9DD3C9B5B2F}" srcOrd="1" destOrd="0" presId="urn:microsoft.com/office/officeart/2005/8/layout/hierarchy1"/>
    <dgm:cxn modelId="{5D6DC514-766F-4CB9-A616-D8ED083DBDB0}" type="presParOf" srcId="{DF5BCD09-F95C-4438-80FE-A9DD3C9B5B2F}" destId="{F56B365D-6F0C-4BAC-84CA-5564F1553AC7}" srcOrd="0" destOrd="0" presId="urn:microsoft.com/office/officeart/2005/8/layout/hierarchy1"/>
    <dgm:cxn modelId="{3A4DA583-210D-4452-988F-6718CA7B012A}" type="presParOf" srcId="{DF5BCD09-F95C-4438-80FE-A9DD3C9B5B2F}" destId="{FC0FC5B5-BE9B-450A-B287-D608A5258F5B}" srcOrd="1" destOrd="0" presId="urn:microsoft.com/office/officeart/2005/8/layout/hierarchy1"/>
    <dgm:cxn modelId="{E51AF3B7-EB94-4CB4-93CC-5CC979EAB4E9}" type="presParOf" srcId="{FC0FC5B5-BE9B-450A-B287-D608A5258F5B}" destId="{2EC09686-4EB7-4004-B6F8-BA0CD18A23EF}" srcOrd="0" destOrd="0" presId="urn:microsoft.com/office/officeart/2005/8/layout/hierarchy1"/>
    <dgm:cxn modelId="{DBDA194A-6E64-4867-836D-05A0817C6FBF}" type="presParOf" srcId="{2EC09686-4EB7-4004-B6F8-BA0CD18A23EF}" destId="{1E2D468A-8DA6-4263-B0DE-4B98C8F3D0E1}" srcOrd="0" destOrd="0" presId="urn:microsoft.com/office/officeart/2005/8/layout/hierarchy1"/>
    <dgm:cxn modelId="{AC103AA0-C861-4116-B7DE-CF72CF05A5F3}" type="presParOf" srcId="{2EC09686-4EB7-4004-B6F8-BA0CD18A23EF}" destId="{CD3117BF-4134-4CE0-A0AF-CB8242CC643F}" srcOrd="1" destOrd="0" presId="urn:microsoft.com/office/officeart/2005/8/layout/hierarchy1"/>
    <dgm:cxn modelId="{1D5CD4E2-CA20-4185-A5BD-936F5B99F80C}" type="presParOf" srcId="{FC0FC5B5-BE9B-450A-B287-D608A5258F5B}" destId="{A5E5BE1F-07D7-46D2-A447-57DA7DB08CF1}" srcOrd="1" destOrd="0" presId="urn:microsoft.com/office/officeart/2005/8/layout/hierarchy1"/>
    <dgm:cxn modelId="{6B35BAD5-2267-49FC-AC6B-E24A16965405}" type="presParOf" srcId="{A5E5BE1F-07D7-46D2-A447-57DA7DB08CF1}" destId="{2A6EE237-6F04-444B-8742-F9FB026DDB98}" srcOrd="0" destOrd="0" presId="urn:microsoft.com/office/officeart/2005/8/layout/hierarchy1"/>
    <dgm:cxn modelId="{F113413B-6FF7-47C9-B429-AA0BBFDB0584}" type="presParOf" srcId="{A5E5BE1F-07D7-46D2-A447-57DA7DB08CF1}" destId="{A01A3F56-0555-4BC7-A40E-7DFC2F89859C}" srcOrd="1" destOrd="0" presId="urn:microsoft.com/office/officeart/2005/8/layout/hierarchy1"/>
    <dgm:cxn modelId="{632E37E5-A4A4-4736-B7F4-9D1582408A94}" type="presParOf" srcId="{A01A3F56-0555-4BC7-A40E-7DFC2F89859C}" destId="{F919B6FA-0103-45FC-8FC2-AACB6B0D1D5B}" srcOrd="0" destOrd="0" presId="urn:microsoft.com/office/officeart/2005/8/layout/hierarchy1"/>
    <dgm:cxn modelId="{03625788-96DE-4CD7-B2D2-93CAE1130039}" type="presParOf" srcId="{F919B6FA-0103-45FC-8FC2-AACB6B0D1D5B}" destId="{014484B9-2A62-4AE8-A843-0D767378B67E}" srcOrd="0" destOrd="0" presId="urn:microsoft.com/office/officeart/2005/8/layout/hierarchy1"/>
    <dgm:cxn modelId="{9652BAC8-17EB-43AF-9F33-220FA4B11B9E}" type="presParOf" srcId="{F919B6FA-0103-45FC-8FC2-AACB6B0D1D5B}" destId="{5B46CEB4-6DD2-488B-BF98-23C9DD71C810}" srcOrd="1" destOrd="0" presId="urn:microsoft.com/office/officeart/2005/8/layout/hierarchy1"/>
    <dgm:cxn modelId="{2F106FDD-B51B-461E-A095-D419339A85AC}" type="presParOf" srcId="{A01A3F56-0555-4BC7-A40E-7DFC2F89859C}" destId="{599BE7D9-4A3F-4701-8750-0040ABD3BCFA}" srcOrd="1" destOrd="0" presId="urn:microsoft.com/office/officeart/2005/8/layout/hierarchy1"/>
    <dgm:cxn modelId="{3D694FFA-8F67-4899-B1AE-C64CDFF3180F}" type="presParOf" srcId="{DF5BCD09-F95C-4438-80FE-A9DD3C9B5B2F}" destId="{B0337C18-1B1A-4D20-83C2-8AAD8B270A62}" srcOrd="2" destOrd="0" presId="urn:microsoft.com/office/officeart/2005/8/layout/hierarchy1"/>
    <dgm:cxn modelId="{B4772627-F6CD-4983-8D57-340C21025666}" type="presParOf" srcId="{DF5BCD09-F95C-4438-80FE-A9DD3C9B5B2F}" destId="{A9944076-C5ED-43DB-9662-AB966C013720}" srcOrd="3" destOrd="0" presId="urn:microsoft.com/office/officeart/2005/8/layout/hierarchy1"/>
    <dgm:cxn modelId="{7F7D2F96-D98F-4C38-AE4E-FB1A0D54A5D4}" type="presParOf" srcId="{A9944076-C5ED-43DB-9662-AB966C013720}" destId="{15B2F832-2EE9-467A-8F95-D135683AFDC3}" srcOrd="0" destOrd="0" presId="urn:microsoft.com/office/officeart/2005/8/layout/hierarchy1"/>
    <dgm:cxn modelId="{865AA0C1-7E9D-44AF-AB3A-D7C39E79F662}" type="presParOf" srcId="{15B2F832-2EE9-467A-8F95-D135683AFDC3}" destId="{767CFB25-0F11-4675-87DE-633A58B9041E}" srcOrd="0" destOrd="0" presId="urn:microsoft.com/office/officeart/2005/8/layout/hierarchy1"/>
    <dgm:cxn modelId="{DE559CFD-A91B-4332-995B-A1F5F65A4C5D}" type="presParOf" srcId="{15B2F832-2EE9-467A-8F95-D135683AFDC3}" destId="{B87FDA36-EB14-4701-BC44-CE60A287360F}" srcOrd="1" destOrd="0" presId="urn:microsoft.com/office/officeart/2005/8/layout/hierarchy1"/>
    <dgm:cxn modelId="{38373E5D-B29D-4094-AC88-A6FB20D49528}" type="presParOf" srcId="{A9944076-C5ED-43DB-9662-AB966C013720}" destId="{44A0BFFF-2848-49F7-BB50-684A11C527BB}" srcOrd="1" destOrd="0" presId="urn:microsoft.com/office/officeart/2005/8/layout/hierarchy1"/>
    <dgm:cxn modelId="{86E003AE-785D-42B5-91B5-9FA9C2C92DC3}" type="presParOf" srcId="{44A0BFFF-2848-49F7-BB50-684A11C527BB}" destId="{1135E85C-A171-46CC-BF6B-4C052C3B7B8C}" srcOrd="0" destOrd="0" presId="urn:microsoft.com/office/officeart/2005/8/layout/hierarchy1"/>
    <dgm:cxn modelId="{A074E0DE-CAC0-40F9-919D-D230FFD3E98A}" type="presParOf" srcId="{44A0BFFF-2848-49F7-BB50-684A11C527BB}" destId="{9C33E27E-EB16-4D57-ABCC-26CB00204FBB}" srcOrd="1" destOrd="0" presId="urn:microsoft.com/office/officeart/2005/8/layout/hierarchy1"/>
    <dgm:cxn modelId="{2F845A65-B073-482F-8174-6CF8BFDF5BC4}" type="presParOf" srcId="{9C33E27E-EB16-4D57-ABCC-26CB00204FBB}" destId="{B63FCAE6-0FBB-4E47-9423-DD98F014C6B4}" srcOrd="0" destOrd="0" presId="urn:microsoft.com/office/officeart/2005/8/layout/hierarchy1"/>
    <dgm:cxn modelId="{B091CF8A-A31E-4462-AE2B-8D47A9AB030C}" type="presParOf" srcId="{B63FCAE6-0FBB-4E47-9423-DD98F014C6B4}" destId="{12B7DAE2-17AA-44F6-B4ED-89A625C6BA26}" srcOrd="0" destOrd="0" presId="urn:microsoft.com/office/officeart/2005/8/layout/hierarchy1"/>
    <dgm:cxn modelId="{A8487000-6FEF-4CDA-9FC3-9ED40FB26848}" type="presParOf" srcId="{B63FCAE6-0FBB-4E47-9423-DD98F014C6B4}" destId="{96AE844C-C067-4C13-915D-49536F549569}" srcOrd="1" destOrd="0" presId="urn:microsoft.com/office/officeart/2005/8/layout/hierarchy1"/>
    <dgm:cxn modelId="{65D63ED5-B212-4B1D-B52B-B12385C8AFE4}" type="presParOf" srcId="{9C33E27E-EB16-4D57-ABCC-26CB00204FBB}" destId="{CDCF8467-7BD9-4B95-ACEF-6E8BC4E1DAA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220FDA3-DB5A-477A-92EA-D6B30E942AF0}" type="doc">
      <dgm:prSet loTypeId="urn:microsoft.com/office/officeart/2005/8/layout/hierarchy1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E4FCA478-A600-4A4C-B66B-E515E756F332}">
      <dgm:prSet phldrT="[نص]" phldr="0" custT="1"/>
      <dgm:spPr/>
      <dgm:t>
        <a:bodyPr/>
        <a:lstStyle/>
        <a:p>
          <a:pPr rtl="1"/>
          <a:r>
            <a:rPr lang="ar-EG" sz="3200" b="1" dirty="0"/>
            <a:t>النتائج عن استقلال الذمة المالية</a:t>
          </a:r>
        </a:p>
      </dgm:t>
    </dgm:pt>
    <dgm:pt modelId="{0E0590B6-DDF8-4B34-AA41-990DBB64054E}" type="par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D283B644-CCF1-48C0-87C7-9C3490D0126E}" type="sib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5A7D223E-F679-4050-9D87-6E6D68B9C53A}">
      <dgm:prSet phldrT="[نص]" phldr="0" custT="1"/>
      <dgm:spPr/>
      <dgm:t>
        <a:bodyPr/>
        <a:lstStyle/>
        <a:p>
          <a:pPr rtl="1"/>
          <a:r>
            <a:rPr lang="ar-EG" sz="3200" b="1" dirty="0"/>
            <a:t>شخصية الشركة لا تضمن سوى الوفاء بديونها دون ديون الشريك الخاصة</a:t>
          </a:r>
        </a:p>
      </dgm:t>
    </dgm:pt>
    <dgm:pt modelId="{AF1F9A9D-D6C3-467B-BA42-B893E281B125}" type="par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0D73D48C-9BC2-4AF3-960C-470E569C90EA}" type="sib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C9326FAB-714E-41E2-84D1-E91664D8AFF1}">
      <dgm:prSet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القاعدة العامة: </a:t>
          </a:r>
          <a:r>
            <a:rPr lang="ar-EG" sz="3200" b="1" dirty="0"/>
            <a:t>الدائنين الشخصيين لا يستطيعون الحجز على أموال الشركة ولكن لهم الحجز على الأرباح تحت يد الشركة</a:t>
          </a:r>
          <a:endParaRPr lang="ar-EG" sz="3200" dirty="0"/>
        </a:p>
      </dgm:t>
    </dgm:pt>
    <dgm:pt modelId="{4AF1C2B6-965E-4420-847F-F9FA5BC54F4D}" type="par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2F88077-93D9-4F59-96D0-EF375435349C}" type="sib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39203BD7-571E-4299-A80A-41A462C66981}">
      <dgm:prSet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الاستثناء: </a:t>
          </a:r>
          <a:r>
            <a:rPr lang="ar-EG" sz="3200" b="1" dirty="0"/>
            <a:t>مبدأ الاستقلال ليس مطلق- للدائنين الحجز على أموال الشركة (الأموال غير كافية) الحجز على أموال الشريك (الشريك المتضامن)</a:t>
          </a:r>
        </a:p>
      </dgm:t>
    </dgm:pt>
    <dgm:pt modelId="{6670B5E4-C64C-446B-8C0E-0BDEB47D0F66}" type="parTrans" cxnId="{71312DEA-D063-4DAC-AB50-C9118E851041}">
      <dgm:prSet/>
      <dgm:spPr/>
      <dgm:t>
        <a:bodyPr/>
        <a:lstStyle/>
        <a:p>
          <a:pPr rtl="1"/>
          <a:endParaRPr lang="ar-EG"/>
        </a:p>
      </dgm:t>
    </dgm:pt>
    <dgm:pt modelId="{1625CE73-7940-4AC3-9925-5B65DEA05D47}" type="sibTrans" cxnId="{71312DEA-D063-4DAC-AB50-C9118E851041}">
      <dgm:prSet/>
      <dgm:spPr/>
      <dgm:t>
        <a:bodyPr/>
        <a:lstStyle/>
        <a:p>
          <a:pPr rtl="1"/>
          <a:endParaRPr lang="ar-EG"/>
        </a:p>
      </dgm:t>
    </dgm:pt>
    <dgm:pt modelId="{BFB9A6B7-82B2-433B-B35D-F38AC1E3ABCB}">
      <dgm:prSet custT="1"/>
      <dgm:spPr/>
      <dgm:t>
        <a:bodyPr/>
        <a:lstStyle/>
        <a:p>
          <a:pPr rtl="1"/>
          <a:r>
            <a:rPr lang="ar-EG" sz="3200" b="1" dirty="0"/>
            <a:t>الذمة المالية للشركة تمثل </a:t>
          </a:r>
          <a:r>
            <a:rPr lang="ar-EG" sz="3200" b="1" dirty="0">
              <a:highlight>
                <a:srgbClr val="FFFF00"/>
              </a:highlight>
            </a:rPr>
            <a:t>الضمان العام </a:t>
          </a:r>
          <a:r>
            <a:rPr lang="ar-EG" sz="3200" b="1" dirty="0"/>
            <a:t>لدائني الشركة</a:t>
          </a:r>
        </a:p>
      </dgm:t>
    </dgm:pt>
    <dgm:pt modelId="{9B062235-852D-4EBD-84C4-329CE8085926}" type="parTrans" cxnId="{0013300E-969E-4AF1-B3A9-78FDC87B87E7}">
      <dgm:prSet/>
      <dgm:spPr/>
      <dgm:t>
        <a:bodyPr/>
        <a:lstStyle/>
        <a:p>
          <a:pPr rtl="1"/>
          <a:endParaRPr lang="ar-EG"/>
        </a:p>
      </dgm:t>
    </dgm:pt>
    <dgm:pt modelId="{5792F762-D6A7-4336-A408-8C0A72F0BA53}" type="sibTrans" cxnId="{0013300E-969E-4AF1-B3A9-78FDC87B87E7}">
      <dgm:prSet/>
      <dgm:spPr/>
      <dgm:t>
        <a:bodyPr/>
        <a:lstStyle/>
        <a:p>
          <a:pPr rtl="1"/>
          <a:endParaRPr lang="ar-EG"/>
        </a:p>
      </dgm:t>
    </dgm:pt>
    <dgm:pt modelId="{71F81E00-E7BF-4B99-A633-24126063E55F}">
      <dgm:prSet custT="1"/>
      <dgm:spPr/>
      <dgm:t>
        <a:bodyPr/>
        <a:lstStyle/>
        <a:p>
          <a:pPr rtl="1"/>
          <a:r>
            <a:rPr lang="ar-EG" sz="2800" b="1" dirty="0"/>
            <a:t>دائني الشركة يفضلون على الدائنين الشخصيين للشركاء</a:t>
          </a:r>
        </a:p>
      </dgm:t>
    </dgm:pt>
    <dgm:pt modelId="{B98F5473-9209-4ACB-9BEF-5503359829FB}" type="parTrans" cxnId="{A8E51B10-1D49-4A8E-9799-AAE49DE3C513}">
      <dgm:prSet/>
      <dgm:spPr/>
      <dgm:t>
        <a:bodyPr/>
        <a:lstStyle/>
        <a:p>
          <a:pPr rtl="1"/>
          <a:endParaRPr lang="ar-EG"/>
        </a:p>
      </dgm:t>
    </dgm:pt>
    <dgm:pt modelId="{CA781164-78BA-4C50-8E8F-9221B0314E55}" type="sibTrans" cxnId="{A8E51B10-1D49-4A8E-9799-AAE49DE3C513}">
      <dgm:prSet/>
      <dgm:spPr/>
      <dgm:t>
        <a:bodyPr/>
        <a:lstStyle/>
        <a:p>
          <a:pPr rtl="1"/>
          <a:endParaRPr lang="ar-EG"/>
        </a:p>
      </dgm:t>
    </dgm:pt>
    <dgm:pt modelId="{9A385BD4-85D2-43F1-9583-58C6D7A2C9FE}" type="pres">
      <dgm:prSet presAssocID="{4220FDA3-DB5A-477A-92EA-D6B30E942A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465787-0B03-421B-B30C-D8652CEC2590}" type="pres">
      <dgm:prSet presAssocID="{E4FCA478-A600-4A4C-B66B-E515E756F332}" presName="hierRoot1" presStyleCnt="0"/>
      <dgm:spPr/>
    </dgm:pt>
    <dgm:pt modelId="{DA4D948A-1693-4347-9C42-9DBE94F4BF15}" type="pres">
      <dgm:prSet presAssocID="{E4FCA478-A600-4A4C-B66B-E515E756F332}" presName="composite" presStyleCnt="0"/>
      <dgm:spPr/>
    </dgm:pt>
    <dgm:pt modelId="{D8DFF8D7-5006-45FD-96ED-8470D352348C}" type="pres">
      <dgm:prSet presAssocID="{E4FCA478-A600-4A4C-B66B-E515E756F332}" presName="background" presStyleLbl="node0" presStyleIdx="0" presStyleCnt="1"/>
      <dgm:spPr/>
    </dgm:pt>
    <dgm:pt modelId="{A4D0B232-35E1-4C47-9643-9C798AF45F6E}" type="pres">
      <dgm:prSet presAssocID="{E4FCA478-A600-4A4C-B66B-E515E756F332}" presName="text" presStyleLbl="fgAcc0" presStyleIdx="0" presStyleCnt="1" custScaleX="688360" custScaleY="94509" custLinFactY="-80930" custLinFactNeighborX="-41119" custLinFactNeighborY="-100000">
        <dgm:presLayoutVars>
          <dgm:chPref val="3"/>
        </dgm:presLayoutVars>
      </dgm:prSet>
      <dgm:spPr/>
    </dgm:pt>
    <dgm:pt modelId="{0BA9D00C-6CD8-4C0E-A1E6-AC38A1BF10FD}" type="pres">
      <dgm:prSet presAssocID="{E4FCA478-A600-4A4C-B66B-E515E756F332}" presName="hierChild2" presStyleCnt="0"/>
      <dgm:spPr/>
    </dgm:pt>
    <dgm:pt modelId="{980BC6F7-BA6A-437F-9006-76C74CA04B50}" type="pres">
      <dgm:prSet presAssocID="{AF1F9A9D-D6C3-467B-BA42-B893E281B125}" presName="Name10" presStyleLbl="parChTrans1D2" presStyleIdx="0" presStyleCnt="1"/>
      <dgm:spPr/>
    </dgm:pt>
    <dgm:pt modelId="{08B6048C-230D-4095-A075-C82EC6C530BA}" type="pres">
      <dgm:prSet presAssocID="{5A7D223E-F679-4050-9D87-6E6D68B9C53A}" presName="hierRoot2" presStyleCnt="0"/>
      <dgm:spPr/>
    </dgm:pt>
    <dgm:pt modelId="{D02691A6-DFE2-4B42-9A3C-3624EE771E10}" type="pres">
      <dgm:prSet presAssocID="{5A7D223E-F679-4050-9D87-6E6D68B9C53A}" presName="composite2" presStyleCnt="0"/>
      <dgm:spPr/>
    </dgm:pt>
    <dgm:pt modelId="{6C117D7C-0B31-440A-A5D2-3E18114CC3B8}" type="pres">
      <dgm:prSet presAssocID="{5A7D223E-F679-4050-9D87-6E6D68B9C53A}" presName="background2" presStyleLbl="node2" presStyleIdx="0" presStyleCnt="1"/>
      <dgm:spPr/>
    </dgm:pt>
    <dgm:pt modelId="{C0D75988-D9BD-400D-9E69-D15855D1AFCF}" type="pres">
      <dgm:prSet presAssocID="{5A7D223E-F679-4050-9D87-6E6D68B9C53A}" presName="text2" presStyleLbl="fgAcc2" presStyleIdx="0" presStyleCnt="1" custScaleX="1170410" custScaleY="168573" custLinFactNeighborX="-18150" custLinFactNeighborY="-16348">
        <dgm:presLayoutVars>
          <dgm:chPref val="3"/>
        </dgm:presLayoutVars>
      </dgm:prSet>
      <dgm:spPr/>
    </dgm:pt>
    <dgm:pt modelId="{CB65E017-16E1-42E7-9A19-8941B6563AD1}" type="pres">
      <dgm:prSet presAssocID="{5A7D223E-F679-4050-9D87-6E6D68B9C53A}" presName="hierChild3" presStyleCnt="0"/>
      <dgm:spPr/>
    </dgm:pt>
    <dgm:pt modelId="{9D5B75D2-A9CD-4CFA-AEFF-879B7AC1C8CE}" type="pres">
      <dgm:prSet presAssocID="{4AF1C2B6-965E-4420-847F-F9FA5BC54F4D}" presName="Name17" presStyleLbl="parChTrans1D3" presStyleIdx="0" presStyleCnt="3"/>
      <dgm:spPr/>
    </dgm:pt>
    <dgm:pt modelId="{47961A9D-9C5E-4478-9B30-601DEBBAF704}" type="pres">
      <dgm:prSet presAssocID="{C9326FAB-714E-41E2-84D1-E91664D8AFF1}" presName="hierRoot3" presStyleCnt="0"/>
      <dgm:spPr/>
    </dgm:pt>
    <dgm:pt modelId="{1DB016B1-8FA8-438A-ACEC-D954435FFEB4}" type="pres">
      <dgm:prSet presAssocID="{C9326FAB-714E-41E2-84D1-E91664D8AFF1}" presName="composite3" presStyleCnt="0"/>
      <dgm:spPr/>
    </dgm:pt>
    <dgm:pt modelId="{AB5D9A8D-F037-4DD0-A822-0D3281FCBAD8}" type="pres">
      <dgm:prSet presAssocID="{C9326FAB-714E-41E2-84D1-E91664D8AFF1}" presName="background3" presStyleLbl="node3" presStyleIdx="0" presStyleCnt="3"/>
      <dgm:spPr/>
    </dgm:pt>
    <dgm:pt modelId="{E7A99A2B-E0E3-41C3-8354-686E92013CCA}" type="pres">
      <dgm:prSet presAssocID="{C9326FAB-714E-41E2-84D1-E91664D8AFF1}" presName="text3" presStyleLbl="fgAcc3" presStyleIdx="0" presStyleCnt="3" custScaleX="535752" custScaleY="498497" custLinFactX="397572" custLinFactNeighborX="400000" custLinFactNeighborY="746">
        <dgm:presLayoutVars>
          <dgm:chPref val="3"/>
        </dgm:presLayoutVars>
      </dgm:prSet>
      <dgm:spPr/>
    </dgm:pt>
    <dgm:pt modelId="{DF5BCD09-F95C-4438-80FE-A9DD3C9B5B2F}" type="pres">
      <dgm:prSet presAssocID="{C9326FAB-714E-41E2-84D1-E91664D8AFF1}" presName="hierChild4" presStyleCnt="0"/>
      <dgm:spPr/>
    </dgm:pt>
    <dgm:pt modelId="{E486C633-C9D8-4BEC-A01A-C9C4BA25F222}" type="pres">
      <dgm:prSet presAssocID="{B98F5473-9209-4ACB-9BEF-5503359829FB}" presName="Name23" presStyleLbl="parChTrans1D4" presStyleIdx="0" presStyleCnt="1"/>
      <dgm:spPr/>
    </dgm:pt>
    <dgm:pt modelId="{4DBEDAE2-360A-4912-BB75-981E7C709F3E}" type="pres">
      <dgm:prSet presAssocID="{71F81E00-E7BF-4B99-A633-24126063E55F}" presName="hierRoot4" presStyleCnt="0"/>
      <dgm:spPr/>
    </dgm:pt>
    <dgm:pt modelId="{AA6EFAF5-B4B0-4FEA-9028-FBEE43267DFD}" type="pres">
      <dgm:prSet presAssocID="{71F81E00-E7BF-4B99-A633-24126063E55F}" presName="composite4" presStyleCnt="0"/>
      <dgm:spPr/>
    </dgm:pt>
    <dgm:pt modelId="{C2936404-3AF9-4294-9DE1-C679B652A141}" type="pres">
      <dgm:prSet presAssocID="{71F81E00-E7BF-4B99-A633-24126063E55F}" presName="background4" presStyleLbl="node4" presStyleIdx="0" presStyleCnt="1"/>
      <dgm:spPr/>
    </dgm:pt>
    <dgm:pt modelId="{AE89BA9A-5DD5-4D73-B00F-608F4ED7A43F}" type="pres">
      <dgm:prSet presAssocID="{71F81E00-E7BF-4B99-A633-24126063E55F}" presName="text4" presStyleLbl="fgAcc4" presStyleIdx="0" presStyleCnt="1" custScaleX="509696" custScaleY="217597" custLinFactX="495111" custLinFactY="53637" custLinFactNeighborX="500000" custLinFactNeighborY="100000">
        <dgm:presLayoutVars>
          <dgm:chPref val="3"/>
        </dgm:presLayoutVars>
      </dgm:prSet>
      <dgm:spPr/>
    </dgm:pt>
    <dgm:pt modelId="{174453C1-2EAC-4C4F-96EB-3689FAE1BFE9}" type="pres">
      <dgm:prSet presAssocID="{71F81E00-E7BF-4B99-A633-24126063E55F}" presName="hierChild5" presStyleCnt="0"/>
      <dgm:spPr/>
    </dgm:pt>
    <dgm:pt modelId="{DA9B615F-4FB7-437E-9B2C-F588DDB3226C}" type="pres">
      <dgm:prSet presAssocID="{6670B5E4-C64C-446B-8C0E-0BDEB47D0F66}" presName="Name17" presStyleLbl="parChTrans1D3" presStyleIdx="1" presStyleCnt="3"/>
      <dgm:spPr/>
    </dgm:pt>
    <dgm:pt modelId="{26F1C34D-5DFB-4981-AB40-CDAB6FEC8C1A}" type="pres">
      <dgm:prSet presAssocID="{39203BD7-571E-4299-A80A-41A462C66981}" presName="hierRoot3" presStyleCnt="0"/>
      <dgm:spPr/>
    </dgm:pt>
    <dgm:pt modelId="{2E3DFD5C-DC1D-4C1E-B7BC-24119E986F4E}" type="pres">
      <dgm:prSet presAssocID="{39203BD7-571E-4299-A80A-41A462C66981}" presName="composite3" presStyleCnt="0"/>
      <dgm:spPr/>
    </dgm:pt>
    <dgm:pt modelId="{48A5F79E-06A8-4EC6-A061-C460AEFFF24E}" type="pres">
      <dgm:prSet presAssocID="{39203BD7-571E-4299-A80A-41A462C66981}" presName="background3" presStyleLbl="node3" presStyleIdx="1" presStyleCnt="3"/>
      <dgm:spPr/>
    </dgm:pt>
    <dgm:pt modelId="{520BC2AF-0A75-484E-8315-7B0038BF7EAC}" type="pres">
      <dgm:prSet presAssocID="{39203BD7-571E-4299-A80A-41A462C66981}" presName="text3" presStyleLbl="fgAcc3" presStyleIdx="1" presStyleCnt="3" custScaleX="483640" custScaleY="682317" custLinFactX="-252638" custLinFactNeighborX="-300000" custLinFactNeighborY="4255">
        <dgm:presLayoutVars>
          <dgm:chPref val="3"/>
        </dgm:presLayoutVars>
      </dgm:prSet>
      <dgm:spPr/>
    </dgm:pt>
    <dgm:pt modelId="{90AB15EB-CBA9-482B-8D26-9DA1C5884EA0}" type="pres">
      <dgm:prSet presAssocID="{39203BD7-571E-4299-A80A-41A462C66981}" presName="hierChild4" presStyleCnt="0"/>
      <dgm:spPr/>
    </dgm:pt>
    <dgm:pt modelId="{42B414B6-76C6-4902-8C7C-1DCB1695019C}" type="pres">
      <dgm:prSet presAssocID="{9B062235-852D-4EBD-84C4-329CE8085926}" presName="Name17" presStyleLbl="parChTrans1D3" presStyleIdx="2" presStyleCnt="3"/>
      <dgm:spPr/>
    </dgm:pt>
    <dgm:pt modelId="{145B5DE9-6784-42AB-8872-4A17EDE8B59D}" type="pres">
      <dgm:prSet presAssocID="{BFB9A6B7-82B2-433B-B35D-F38AC1E3ABCB}" presName="hierRoot3" presStyleCnt="0"/>
      <dgm:spPr/>
    </dgm:pt>
    <dgm:pt modelId="{E57728BA-1182-4177-8A59-CBB03CD0D4D4}" type="pres">
      <dgm:prSet presAssocID="{BFB9A6B7-82B2-433B-B35D-F38AC1E3ABCB}" presName="composite3" presStyleCnt="0"/>
      <dgm:spPr/>
    </dgm:pt>
    <dgm:pt modelId="{1A8DBC9C-B2B3-44E2-86E5-1777E3607F85}" type="pres">
      <dgm:prSet presAssocID="{BFB9A6B7-82B2-433B-B35D-F38AC1E3ABCB}" presName="background3" presStyleLbl="node3" presStyleIdx="2" presStyleCnt="3"/>
      <dgm:spPr/>
    </dgm:pt>
    <dgm:pt modelId="{EA9A7B6D-42EC-4530-846F-321501EB7F14}" type="pres">
      <dgm:prSet presAssocID="{BFB9A6B7-82B2-433B-B35D-F38AC1E3ABCB}" presName="text3" presStyleLbl="fgAcc3" presStyleIdx="2" presStyleCnt="3" custScaleX="269429" custScaleY="706640" custLinFactX="-255314" custLinFactNeighborX="-300000" custLinFactNeighborY="11138">
        <dgm:presLayoutVars>
          <dgm:chPref val="3"/>
        </dgm:presLayoutVars>
      </dgm:prSet>
      <dgm:spPr/>
    </dgm:pt>
    <dgm:pt modelId="{E5A8F58D-81EB-4084-A5FB-54DDDA731F03}" type="pres">
      <dgm:prSet presAssocID="{BFB9A6B7-82B2-433B-B35D-F38AC1E3ABCB}" presName="hierChild4" presStyleCnt="0"/>
      <dgm:spPr/>
    </dgm:pt>
  </dgm:ptLst>
  <dgm:cxnLst>
    <dgm:cxn modelId="{4286CE08-4E5C-4DDF-AEE5-B40095848793}" type="presOf" srcId="{5A7D223E-F679-4050-9D87-6E6D68B9C53A}" destId="{C0D75988-D9BD-400D-9E69-D15855D1AFCF}" srcOrd="0" destOrd="0" presId="urn:microsoft.com/office/officeart/2005/8/layout/hierarchy1"/>
    <dgm:cxn modelId="{5ADB1B09-3694-42A8-AEDF-F48CFD77D52F}" srcId="{4220FDA3-DB5A-477A-92EA-D6B30E942AF0}" destId="{E4FCA478-A600-4A4C-B66B-E515E756F332}" srcOrd="0" destOrd="0" parTransId="{0E0590B6-DDF8-4B34-AA41-990DBB64054E}" sibTransId="{D283B644-CCF1-48C0-87C7-9C3490D0126E}"/>
    <dgm:cxn modelId="{0013300E-969E-4AF1-B3A9-78FDC87B87E7}" srcId="{5A7D223E-F679-4050-9D87-6E6D68B9C53A}" destId="{BFB9A6B7-82B2-433B-B35D-F38AC1E3ABCB}" srcOrd="2" destOrd="0" parTransId="{9B062235-852D-4EBD-84C4-329CE8085926}" sibTransId="{5792F762-D6A7-4336-A408-8C0A72F0BA53}"/>
    <dgm:cxn modelId="{A8E51B10-1D49-4A8E-9799-AAE49DE3C513}" srcId="{C9326FAB-714E-41E2-84D1-E91664D8AFF1}" destId="{71F81E00-E7BF-4B99-A633-24126063E55F}" srcOrd="0" destOrd="0" parTransId="{B98F5473-9209-4ACB-9BEF-5503359829FB}" sibTransId="{CA781164-78BA-4C50-8E8F-9221B0314E55}"/>
    <dgm:cxn modelId="{2C6D4424-35CC-44BB-89C8-9804072F0D6F}" srcId="{E4FCA478-A600-4A4C-B66B-E515E756F332}" destId="{5A7D223E-F679-4050-9D87-6E6D68B9C53A}" srcOrd="0" destOrd="0" parTransId="{AF1F9A9D-D6C3-467B-BA42-B893E281B125}" sibTransId="{0D73D48C-9BC2-4AF3-960C-470E569C90EA}"/>
    <dgm:cxn modelId="{0F77242C-0A7A-4F33-B13F-167CAE247C37}" type="presOf" srcId="{BFB9A6B7-82B2-433B-B35D-F38AC1E3ABCB}" destId="{EA9A7B6D-42EC-4530-846F-321501EB7F14}" srcOrd="0" destOrd="0" presId="urn:microsoft.com/office/officeart/2005/8/layout/hierarchy1"/>
    <dgm:cxn modelId="{66504769-6D54-4DA1-81F6-8F9E4BC0AC18}" type="presOf" srcId="{9B062235-852D-4EBD-84C4-329CE8085926}" destId="{42B414B6-76C6-4902-8C7C-1DCB1695019C}" srcOrd="0" destOrd="0" presId="urn:microsoft.com/office/officeart/2005/8/layout/hierarchy1"/>
    <dgm:cxn modelId="{954C4E4A-115E-4224-8542-2D93A59B67F3}" type="presOf" srcId="{E4FCA478-A600-4A4C-B66B-E515E756F332}" destId="{A4D0B232-35E1-4C47-9643-9C798AF45F6E}" srcOrd="0" destOrd="0" presId="urn:microsoft.com/office/officeart/2005/8/layout/hierarchy1"/>
    <dgm:cxn modelId="{51189C53-0BBB-4BEE-B103-1AEE13B68BD0}" type="presOf" srcId="{AF1F9A9D-D6C3-467B-BA42-B893E281B125}" destId="{980BC6F7-BA6A-437F-9006-76C74CA04B50}" srcOrd="0" destOrd="0" presId="urn:microsoft.com/office/officeart/2005/8/layout/hierarchy1"/>
    <dgm:cxn modelId="{590A1F56-FE18-443F-A43F-9C60339AA5EF}" type="presOf" srcId="{6670B5E4-C64C-446B-8C0E-0BDEB47D0F66}" destId="{DA9B615F-4FB7-437E-9B2C-F588DDB3226C}" srcOrd="0" destOrd="0" presId="urn:microsoft.com/office/officeart/2005/8/layout/hierarchy1"/>
    <dgm:cxn modelId="{425E3C5A-B61F-4877-B581-0A7577FFB6D7}" type="presOf" srcId="{C9326FAB-714E-41E2-84D1-E91664D8AFF1}" destId="{E7A99A2B-E0E3-41C3-8354-686E92013CCA}" srcOrd="0" destOrd="0" presId="urn:microsoft.com/office/officeart/2005/8/layout/hierarchy1"/>
    <dgm:cxn modelId="{9599C79A-AC68-4B78-937A-E718F06376DA}" type="presOf" srcId="{39203BD7-571E-4299-A80A-41A462C66981}" destId="{520BC2AF-0A75-484E-8315-7B0038BF7EAC}" srcOrd="0" destOrd="0" presId="urn:microsoft.com/office/officeart/2005/8/layout/hierarchy1"/>
    <dgm:cxn modelId="{F8B79BB9-0093-4D6C-8B99-71FDC123B5FA}" srcId="{5A7D223E-F679-4050-9D87-6E6D68B9C53A}" destId="{C9326FAB-714E-41E2-84D1-E91664D8AFF1}" srcOrd="0" destOrd="0" parTransId="{4AF1C2B6-965E-4420-847F-F9FA5BC54F4D}" sibTransId="{A2F88077-93D9-4F59-96D0-EF375435349C}"/>
    <dgm:cxn modelId="{F48EEDBD-4776-456D-8CF3-07AAD13AE0AD}" type="presOf" srcId="{B98F5473-9209-4ACB-9BEF-5503359829FB}" destId="{E486C633-C9D8-4BEC-A01A-C9C4BA25F222}" srcOrd="0" destOrd="0" presId="urn:microsoft.com/office/officeart/2005/8/layout/hierarchy1"/>
    <dgm:cxn modelId="{36D246DB-58F7-417E-9934-63357A766932}" type="presOf" srcId="{4220FDA3-DB5A-477A-92EA-D6B30E942AF0}" destId="{9A385BD4-85D2-43F1-9583-58C6D7A2C9FE}" srcOrd="0" destOrd="0" presId="urn:microsoft.com/office/officeart/2005/8/layout/hierarchy1"/>
    <dgm:cxn modelId="{A3881CE9-4771-40C2-B89E-7C8C4686698F}" type="presOf" srcId="{4AF1C2B6-965E-4420-847F-F9FA5BC54F4D}" destId="{9D5B75D2-A9CD-4CFA-AEFF-879B7AC1C8CE}" srcOrd="0" destOrd="0" presId="urn:microsoft.com/office/officeart/2005/8/layout/hierarchy1"/>
    <dgm:cxn modelId="{71312DEA-D063-4DAC-AB50-C9118E851041}" srcId="{5A7D223E-F679-4050-9D87-6E6D68B9C53A}" destId="{39203BD7-571E-4299-A80A-41A462C66981}" srcOrd="1" destOrd="0" parTransId="{6670B5E4-C64C-446B-8C0E-0BDEB47D0F66}" sibTransId="{1625CE73-7940-4AC3-9925-5B65DEA05D47}"/>
    <dgm:cxn modelId="{42E8A3ED-4930-4058-8C5A-10DB7D6BA6F3}" type="presOf" srcId="{71F81E00-E7BF-4B99-A633-24126063E55F}" destId="{AE89BA9A-5DD5-4D73-B00F-608F4ED7A43F}" srcOrd="0" destOrd="0" presId="urn:microsoft.com/office/officeart/2005/8/layout/hierarchy1"/>
    <dgm:cxn modelId="{6A5E3009-BF11-45DF-B9F1-9BE322921B75}" type="presParOf" srcId="{9A385BD4-85D2-43F1-9583-58C6D7A2C9FE}" destId="{15465787-0B03-421B-B30C-D8652CEC2590}" srcOrd="0" destOrd="0" presId="urn:microsoft.com/office/officeart/2005/8/layout/hierarchy1"/>
    <dgm:cxn modelId="{E75CD005-20FE-463D-9F76-F1DBABF65469}" type="presParOf" srcId="{15465787-0B03-421B-B30C-D8652CEC2590}" destId="{DA4D948A-1693-4347-9C42-9DBE94F4BF15}" srcOrd="0" destOrd="0" presId="urn:microsoft.com/office/officeart/2005/8/layout/hierarchy1"/>
    <dgm:cxn modelId="{6912B6D1-74BA-49CF-98DC-76C8394E9ABC}" type="presParOf" srcId="{DA4D948A-1693-4347-9C42-9DBE94F4BF15}" destId="{D8DFF8D7-5006-45FD-96ED-8470D352348C}" srcOrd="0" destOrd="0" presId="urn:microsoft.com/office/officeart/2005/8/layout/hierarchy1"/>
    <dgm:cxn modelId="{D979990D-B94D-44A2-8368-19CED5275186}" type="presParOf" srcId="{DA4D948A-1693-4347-9C42-9DBE94F4BF15}" destId="{A4D0B232-35E1-4C47-9643-9C798AF45F6E}" srcOrd="1" destOrd="0" presId="urn:microsoft.com/office/officeart/2005/8/layout/hierarchy1"/>
    <dgm:cxn modelId="{1C7F57BB-FD3D-4036-BFFA-B5BCFB2B344F}" type="presParOf" srcId="{15465787-0B03-421B-B30C-D8652CEC2590}" destId="{0BA9D00C-6CD8-4C0E-A1E6-AC38A1BF10FD}" srcOrd="1" destOrd="0" presId="urn:microsoft.com/office/officeart/2005/8/layout/hierarchy1"/>
    <dgm:cxn modelId="{935EF280-FA5E-49CB-B435-BD43D60AEB61}" type="presParOf" srcId="{0BA9D00C-6CD8-4C0E-A1E6-AC38A1BF10FD}" destId="{980BC6F7-BA6A-437F-9006-76C74CA04B50}" srcOrd="0" destOrd="0" presId="urn:microsoft.com/office/officeart/2005/8/layout/hierarchy1"/>
    <dgm:cxn modelId="{489F06D1-8CD8-427C-9EE7-8A72A2540852}" type="presParOf" srcId="{0BA9D00C-6CD8-4C0E-A1E6-AC38A1BF10FD}" destId="{08B6048C-230D-4095-A075-C82EC6C530BA}" srcOrd="1" destOrd="0" presId="urn:microsoft.com/office/officeart/2005/8/layout/hierarchy1"/>
    <dgm:cxn modelId="{9E31AC24-6769-4414-BAC7-329D1D824BDB}" type="presParOf" srcId="{08B6048C-230D-4095-A075-C82EC6C530BA}" destId="{D02691A6-DFE2-4B42-9A3C-3624EE771E10}" srcOrd="0" destOrd="0" presId="urn:microsoft.com/office/officeart/2005/8/layout/hierarchy1"/>
    <dgm:cxn modelId="{EF4175E5-4CA1-4EA4-AB14-2FBA9684C9AE}" type="presParOf" srcId="{D02691A6-DFE2-4B42-9A3C-3624EE771E10}" destId="{6C117D7C-0B31-440A-A5D2-3E18114CC3B8}" srcOrd="0" destOrd="0" presId="urn:microsoft.com/office/officeart/2005/8/layout/hierarchy1"/>
    <dgm:cxn modelId="{4A52BC0E-5D59-46DD-83B7-4FB62AA1868E}" type="presParOf" srcId="{D02691A6-DFE2-4B42-9A3C-3624EE771E10}" destId="{C0D75988-D9BD-400D-9E69-D15855D1AFCF}" srcOrd="1" destOrd="0" presId="urn:microsoft.com/office/officeart/2005/8/layout/hierarchy1"/>
    <dgm:cxn modelId="{5F9005E9-772A-4649-B81F-00DED550AD50}" type="presParOf" srcId="{08B6048C-230D-4095-A075-C82EC6C530BA}" destId="{CB65E017-16E1-42E7-9A19-8941B6563AD1}" srcOrd="1" destOrd="0" presId="urn:microsoft.com/office/officeart/2005/8/layout/hierarchy1"/>
    <dgm:cxn modelId="{A187B0AF-C6DF-4AA5-8F0A-2CD99C0A76E1}" type="presParOf" srcId="{CB65E017-16E1-42E7-9A19-8941B6563AD1}" destId="{9D5B75D2-A9CD-4CFA-AEFF-879B7AC1C8CE}" srcOrd="0" destOrd="0" presId="urn:microsoft.com/office/officeart/2005/8/layout/hierarchy1"/>
    <dgm:cxn modelId="{65AE309E-08B4-44D4-A317-61F9C6D0153B}" type="presParOf" srcId="{CB65E017-16E1-42E7-9A19-8941B6563AD1}" destId="{47961A9D-9C5E-4478-9B30-601DEBBAF704}" srcOrd="1" destOrd="0" presId="urn:microsoft.com/office/officeart/2005/8/layout/hierarchy1"/>
    <dgm:cxn modelId="{28BC056E-3848-48CC-88C3-45CCBD4B14A7}" type="presParOf" srcId="{47961A9D-9C5E-4478-9B30-601DEBBAF704}" destId="{1DB016B1-8FA8-438A-ACEC-D954435FFEB4}" srcOrd="0" destOrd="0" presId="urn:microsoft.com/office/officeart/2005/8/layout/hierarchy1"/>
    <dgm:cxn modelId="{90F23805-94B9-479B-B00F-70D7ED83F39F}" type="presParOf" srcId="{1DB016B1-8FA8-438A-ACEC-D954435FFEB4}" destId="{AB5D9A8D-F037-4DD0-A822-0D3281FCBAD8}" srcOrd="0" destOrd="0" presId="urn:microsoft.com/office/officeart/2005/8/layout/hierarchy1"/>
    <dgm:cxn modelId="{C33B44F2-46CC-4BB8-91DD-D29C191B3E61}" type="presParOf" srcId="{1DB016B1-8FA8-438A-ACEC-D954435FFEB4}" destId="{E7A99A2B-E0E3-41C3-8354-686E92013CCA}" srcOrd="1" destOrd="0" presId="urn:microsoft.com/office/officeart/2005/8/layout/hierarchy1"/>
    <dgm:cxn modelId="{FF2B2338-A483-4E1E-A751-BE468B3AD3D3}" type="presParOf" srcId="{47961A9D-9C5E-4478-9B30-601DEBBAF704}" destId="{DF5BCD09-F95C-4438-80FE-A9DD3C9B5B2F}" srcOrd="1" destOrd="0" presId="urn:microsoft.com/office/officeart/2005/8/layout/hierarchy1"/>
    <dgm:cxn modelId="{1C87CAB9-A1F9-4B1D-A0B7-54D1B24FB18B}" type="presParOf" srcId="{DF5BCD09-F95C-4438-80FE-A9DD3C9B5B2F}" destId="{E486C633-C9D8-4BEC-A01A-C9C4BA25F222}" srcOrd="0" destOrd="0" presId="urn:microsoft.com/office/officeart/2005/8/layout/hierarchy1"/>
    <dgm:cxn modelId="{B958AB1C-CE33-4F3B-8582-EE8C54F88716}" type="presParOf" srcId="{DF5BCD09-F95C-4438-80FE-A9DD3C9B5B2F}" destId="{4DBEDAE2-360A-4912-BB75-981E7C709F3E}" srcOrd="1" destOrd="0" presId="urn:microsoft.com/office/officeart/2005/8/layout/hierarchy1"/>
    <dgm:cxn modelId="{D02927C8-AF5B-4D07-9743-FF7DB98C7E45}" type="presParOf" srcId="{4DBEDAE2-360A-4912-BB75-981E7C709F3E}" destId="{AA6EFAF5-B4B0-4FEA-9028-FBEE43267DFD}" srcOrd="0" destOrd="0" presId="urn:microsoft.com/office/officeart/2005/8/layout/hierarchy1"/>
    <dgm:cxn modelId="{480B809E-8B8C-45BE-B7C6-BB541C77BDEE}" type="presParOf" srcId="{AA6EFAF5-B4B0-4FEA-9028-FBEE43267DFD}" destId="{C2936404-3AF9-4294-9DE1-C679B652A141}" srcOrd="0" destOrd="0" presId="urn:microsoft.com/office/officeart/2005/8/layout/hierarchy1"/>
    <dgm:cxn modelId="{02BFF00E-2FB3-48D2-9036-27D9D2691D12}" type="presParOf" srcId="{AA6EFAF5-B4B0-4FEA-9028-FBEE43267DFD}" destId="{AE89BA9A-5DD5-4D73-B00F-608F4ED7A43F}" srcOrd="1" destOrd="0" presId="urn:microsoft.com/office/officeart/2005/8/layout/hierarchy1"/>
    <dgm:cxn modelId="{199EE0EE-73D5-4888-A809-88A5B0198500}" type="presParOf" srcId="{4DBEDAE2-360A-4912-BB75-981E7C709F3E}" destId="{174453C1-2EAC-4C4F-96EB-3689FAE1BFE9}" srcOrd="1" destOrd="0" presId="urn:microsoft.com/office/officeart/2005/8/layout/hierarchy1"/>
    <dgm:cxn modelId="{4C7AFC4B-D9C8-4D10-9CB6-FE34C22096A7}" type="presParOf" srcId="{CB65E017-16E1-42E7-9A19-8941B6563AD1}" destId="{DA9B615F-4FB7-437E-9B2C-F588DDB3226C}" srcOrd="2" destOrd="0" presId="urn:microsoft.com/office/officeart/2005/8/layout/hierarchy1"/>
    <dgm:cxn modelId="{833D905E-8D4C-4F58-BC3D-F66EA7908C62}" type="presParOf" srcId="{CB65E017-16E1-42E7-9A19-8941B6563AD1}" destId="{26F1C34D-5DFB-4981-AB40-CDAB6FEC8C1A}" srcOrd="3" destOrd="0" presId="urn:microsoft.com/office/officeart/2005/8/layout/hierarchy1"/>
    <dgm:cxn modelId="{8ADA0BDD-0B2B-4ECC-96B8-738547863F4B}" type="presParOf" srcId="{26F1C34D-5DFB-4981-AB40-CDAB6FEC8C1A}" destId="{2E3DFD5C-DC1D-4C1E-B7BC-24119E986F4E}" srcOrd="0" destOrd="0" presId="urn:microsoft.com/office/officeart/2005/8/layout/hierarchy1"/>
    <dgm:cxn modelId="{7D145487-A3C3-4732-AB3B-9F3E23996D98}" type="presParOf" srcId="{2E3DFD5C-DC1D-4C1E-B7BC-24119E986F4E}" destId="{48A5F79E-06A8-4EC6-A061-C460AEFFF24E}" srcOrd="0" destOrd="0" presId="urn:microsoft.com/office/officeart/2005/8/layout/hierarchy1"/>
    <dgm:cxn modelId="{A3EAAA32-5ECE-4F78-9E06-85F4E2B3F864}" type="presParOf" srcId="{2E3DFD5C-DC1D-4C1E-B7BC-24119E986F4E}" destId="{520BC2AF-0A75-484E-8315-7B0038BF7EAC}" srcOrd="1" destOrd="0" presId="urn:microsoft.com/office/officeart/2005/8/layout/hierarchy1"/>
    <dgm:cxn modelId="{824D17B2-EC3E-4143-918E-A514EECCF0A7}" type="presParOf" srcId="{26F1C34D-5DFB-4981-AB40-CDAB6FEC8C1A}" destId="{90AB15EB-CBA9-482B-8D26-9DA1C5884EA0}" srcOrd="1" destOrd="0" presId="urn:microsoft.com/office/officeart/2005/8/layout/hierarchy1"/>
    <dgm:cxn modelId="{987E7C1A-2AB0-4AA3-888E-7780B6F208B6}" type="presParOf" srcId="{CB65E017-16E1-42E7-9A19-8941B6563AD1}" destId="{42B414B6-76C6-4902-8C7C-1DCB1695019C}" srcOrd="4" destOrd="0" presId="urn:microsoft.com/office/officeart/2005/8/layout/hierarchy1"/>
    <dgm:cxn modelId="{46D64A7E-BE09-4A7B-9AA2-2FB2070B3ADA}" type="presParOf" srcId="{CB65E017-16E1-42E7-9A19-8941B6563AD1}" destId="{145B5DE9-6784-42AB-8872-4A17EDE8B59D}" srcOrd="5" destOrd="0" presId="urn:microsoft.com/office/officeart/2005/8/layout/hierarchy1"/>
    <dgm:cxn modelId="{40C9F5C2-5DD0-46AA-AB95-46E072549750}" type="presParOf" srcId="{145B5DE9-6784-42AB-8872-4A17EDE8B59D}" destId="{E57728BA-1182-4177-8A59-CBB03CD0D4D4}" srcOrd="0" destOrd="0" presId="urn:microsoft.com/office/officeart/2005/8/layout/hierarchy1"/>
    <dgm:cxn modelId="{32DAA63D-A909-4633-977C-4E6EA6C37807}" type="presParOf" srcId="{E57728BA-1182-4177-8A59-CBB03CD0D4D4}" destId="{1A8DBC9C-B2B3-44E2-86E5-1777E3607F85}" srcOrd="0" destOrd="0" presId="urn:microsoft.com/office/officeart/2005/8/layout/hierarchy1"/>
    <dgm:cxn modelId="{78709F53-1574-4E6F-BDF6-50A3151D690D}" type="presParOf" srcId="{E57728BA-1182-4177-8A59-CBB03CD0D4D4}" destId="{EA9A7B6D-42EC-4530-846F-321501EB7F14}" srcOrd="1" destOrd="0" presId="urn:microsoft.com/office/officeart/2005/8/layout/hierarchy1"/>
    <dgm:cxn modelId="{949C2404-9339-4D09-AFE8-A661E71BD80B}" type="presParOf" srcId="{145B5DE9-6784-42AB-8872-4A17EDE8B59D}" destId="{E5A8F58D-81EB-4084-A5FB-54DDDA731F0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8F7619-7F3C-4304-BA76-0AFD62A6604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ar-EG"/>
        </a:p>
      </dgm:t>
    </dgm:pt>
    <dgm:pt modelId="{64949575-7ED8-47D5-8DEC-95F8747556A3}">
      <dgm:prSet phldrT="[نص]" phldr="0" custT="1"/>
      <dgm:spPr/>
      <dgm:t>
        <a:bodyPr/>
        <a:lstStyle/>
        <a:p>
          <a:pPr rtl="1"/>
          <a:r>
            <a:rPr lang="ar-EG" sz="3200" b="1" dirty="0"/>
            <a:t>لا تجوز المقاصة بين ديون الشركة وديون الشركاء</a:t>
          </a:r>
        </a:p>
      </dgm:t>
    </dgm:pt>
    <dgm:pt modelId="{3B15546F-258D-46FA-9A33-903268FA943D}" type="par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4020E5D-6162-4886-951B-845C8CF37BE4}" type="sib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1E0D98C-CCED-446A-8F1C-6C67AA90C249}">
      <dgm:prSet custT="1"/>
      <dgm:spPr/>
      <dgm:t>
        <a:bodyPr/>
        <a:lstStyle/>
        <a:p>
          <a:pPr rtl="1"/>
          <a:r>
            <a:rPr lang="ar-EG" sz="2800" b="1" dirty="0"/>
            <a:t>المقاصة: متحدان- حال الأداء- خاليين من النزاع</a:t>
          </a:r>
        </a:p>
      </dgm:t>
    </dgm:pt>
    <dgm:pt modelId="{3AAF28DD-B7A5-497D-8332-209B673AE243}" type="par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385DD4AF-2E80-4821-820A-F6136A1359F5}" type="sib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DE1111D1-F68E-46A0-9A52-48A1C1521417}">
      <dgm:prSet phldrT="[نص]" phldr="0" custT="1"/>
      <dgm:spPr/>
      <dgm:t>
        <a:bodyPr/>
        <a:lstStyle/>
        <a:p>
          <a:pPr rtl="1"/>
          <a:r>
            <a:rPr lang="ar-EG" sz="3200" b="1" dirty="0"/>
            <a:t>المقاصة: هي تسوية الحقوق والديون التي تدخل في ذمة واحدة</a:t>
          </a:r>
        </a:p>
      </dgm:t>
    </dgm:pt>
    <dgm:pt modelId="{53B3A817-2668-4CE4-99B5-0611D3084C36}" type="sib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1DC26E27-4058-4E37-8B45-E6C4C6DAE6A1}" type="par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6B2400D8-FC52-4565-949D-4E349167101C}">
      <dgm:prSet custT="1"/>
      <dgm:spPr/>
      <dgm:t>
        <a:bodyPr/>
        <a:lstStyle/>
        <a:p>
          <a:pPr rtl="1"/>
          <a:r>
            <a:rPr lang="ar-EG" sz="2800" b="1" dirty="0"/>
            <a:t>إذا أصبحت دائن ومدين في نفس الوقت وأنت دائن ومدين لي بنفس الوقت</a:t>
          </a:r>
        </a:p>
      </dgm:t>
    </dgm:pt>
    <dgm:pt modelId="{F0243CAA-AB6D-48E6-9901-B32C591A87F2}" type="par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1CDF7D5A-E620-443C-A179-75CD196314C5}" type="sib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6151B41F-CE54-455E-B60E-AC4D67A738BA}">
      <dgm:prSet custT="1"/>
      <dgm:spPr/>
      <dgm:t>
        <a:bodyPr/>
        <a:lstStyle/>
        <a:p>
          <a:pPr rtl="1">
            <a:buNone/>
          </a:pPr>
          <a:r>
            <a:rPr lang="ar-EG" sz="2400" b="1" dirty="0"/>
            <a:t>الشركة تطلب مني مبلغ 100 الف دين، لا يجوز القول أنا لي عند زيد الشريك في الشركة مبلغ 100 الف، تبقى 100 مقابل 100 ( لا يجوز) هذا دين شخصي تصرف انت وهذا الشريك</a:t>
          </a:r>
        </a:p>
      </dgm:t>
    </dgm:pt>
    <dgm:pt modelId="{C30983FD-F6DE-489D-95EE-A47E14C1BCC2}" type="parTrans" cxnId="{AB60B091-6E09-46BA-A993-06A649B37568}">
      <dgm:prSet/>
      <dgm:spPr/>
      <dgm:t>
        <a:bodyPr/>
        <a:lstStyle/>
        <a:p>
          <a:pPr rtl="1"/>
          <a:endParaRPr lang="ar-EG"/>
        </a:p>
      </dgm:t>
    </dgm:pt>
    <dgm:pt modelId="{5F4E188E-1B0E-4B95-84F1-726D9DF81049}" type="sibTrans" cxnId="{AB60B091-6E09-46BA-A993-06A649B37568}">
      <dgm:prSet/>
      <dgm:spPr/>
      <dgm:t>
        <a:bodyPr/>
        <a:lstStyle/>
        <a:p>
          <a:pPr rtl="1"/>
          <a:endParaRPr lang="ar-EG"/>
        </a:p>
      </dgm:t>
    </dgm:pt>
    <dgm:pt modelId="{4F55745C-431B-415C-B241-557877DB0298}" type="pres">
      <dgm:prSet presAssocID="{878F7619-7F3C-4304-BA76-0AFD62A660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1F2860-503F-4788-926E-469049596B1A}" type="pres">
      <dgm:prSet presAssocID="{64949575-7ED8-47D5-8DEC-95F8747556A3}" presName="hierRoot1" presStyleCnt="0"/>
      <dgm:spPr/>
    </dgm:pt>
    <dgm:pt modelId="{0AE173C2-E5DF-434D-8A30-41E5ECEB1BEB}" type="pres">
      <dgm:prSet presAssocID="{64949575-7ED8-47D5-8DEC-95F8747556A3}" presName="composite" presStyleCnt="0"/>
      <dgm:spPr/>
    </dgm:pt>
    <dgm:pt modelId="{F0034CD0-0CF2-4E33-AAE8-985DF7F22559}" type="pres">
      <dgm:prSet presAssocID="{64949575-7ED8-47D5-8DEC-95F8747556A3}" presName="background" presStyleLbl="node0" presStyleIdx="0" presStyleCnt="1"/>
      <dgm:spPr/>
    </dgm:pt>
    <dgm:pt modelId="{14C88F0A-4243-4A14-9F30-4579963B45EB}" type="pres">
      <dgm:prSet presAssocID="{64949575-7ED8-47D5-8DEC-95F8747556A3}" presName="text" presStyleLbl="fgAcc0" presStyleIdx="0" presStyleCnt="1" custScaleX="689206" custScaleY="153432">
        <dgm:presLayoutVars>
          <dgm:chPref val="3"/>
        </dgm:presLayoutVars>
      </dgm:prSet>
      <dgm:spPr/>
    </dgm:pt>
    <dgm:pt modelId="{D00B369A-41B3-4F42-B224-D4B9404CEA92}" type="pres">
      <dgm:prSet presAssocID="{64949575-7ED8-47D5-8DEC-95F8747556A3}" presName="hierChild2" presStyleCnt="0"/>
      <dgm:spPr/>
    </dgm:pt>
    <dgm:pt modelId="{925D7085-8340-4539-83AA-2F51442AB695}" type="pres">
      <dgm:prSet presAssocID="{1DC26E27-4058-4E37-8B45-E6C4C6DAE6A1}" presName="Name10" presStyleLbl="parChTrans1D2" presStyleIdx="0" presStyleCnt="1"/>
      <dgm:spPr/>
    </dgm:pt>
    <dgm:pt modelId="{40A408DD-4E09-4083-96A7-5E1DA1E3E10A}" type="pres">
      <dgm:prSet presAssocID="{DE1111D1-F68E-46A0-9A52-48A1C1521417}" presName="hierRoot2" presStyleCnt="0"/>
      <dgm:spPr/>
    </dgm:pt>
    <dgm:pt modelId="{B38421FD-1AFC-4E36-B288-EF403E7D9EE4}" type="pres">
      <dgm:prSet presAssocID="{DE1111D1-F68E-46A0-9A52-48A1C1521417}" presName="composite2" presStyleCnt="0"/>
      <dgm:spPr/>
    </dgm:pt>
    <dgm:pt modelId="{8344C992-D744-411D-BBD9-0854ACE5D114}" type="pres">
      <dgm:prSet presAssocID="{DE1111D1-F68E-46A0-9A52-48A1C1521417}" presName="background2" presStyleLbl="node2" presStyleIdx="0" presStyleCnt="1"/>
      <dgm:spPr/>
    </dgm:pt>
    <dgm:pt modelId="{148F0B0B-0734-40A3-ABC9-2356E0082869}" type="pres">
      <dgm:prSet presAssocID="{DE1111D1-F68E-46A0-9A52-48A1C1521417}" presName="text2" presStyleLbl="fgAcc2" presStyleIdx="0" presStyleCnt="1" custScaleX="611801" custScaleY="69799">
        <dgm:presLayoutVars>
          <dgm:chPref val="3"/>
        </dgm:presLayoutVars>
      </dgm:prSet>
      <dgm:spPr/>
    </dgm:pt>
    <dgm:pt modelId="{1DCD8E0F-2707-4553-A31B-C743F0CB9699}" type="pres">
      <dgm:prSet presAssocID="{DE1111D1-F68E-46A0-9A52-48A1C1521417}" presName="hierChild3" presStyleCnt="0"/>
      <dgm:spPr/>
    </dgm:pt>
    <dgm:pt modelId="{18F5640B-9418-46C5-AB74-40038E686A34}" type="pres">
      <dgm:prSet presAssocID="{3AAF28DD-B7A5-497D-8332-209B673AE243}" presName="Name17" presStyleLbl="parChTrans1D3" presStyleIdx="0" presStyleCnt="2"/>
      <dgm:spPr/>
    </dgm:pt>
    <dgm:pt modelId="{3691294E-EFCA-414E-A4BC-4C2D5C6C8447}" type="pres">
      <dgm:prSet presAssocID="{31E0D98C-CCED-446A-8F1C-6C67AA90C249}" presName="hierRoot3" presStyleCnt="0"/>
      <dgm:spPr/>
    </dgm:pt>
    <dgm:pt modelId="{F625194E-4962-4EBA-89D5-7E9257554018}" type="pres">
      <dgm:prSet presAssocID="{31E0D98C-CCED-446A-8F1C-6C67AA90C249}" presName="composite3" presStyleCnt="0"/>
      <dgm:spPr/>
    </dgm:pt>
    <dgm:pt modelId="{DD7D466A-334F-4AF9-88EA-5BDACA3B5B97}" type="pres">
      <dgm:prSet presAssocID="{31E0D98C-CCED-446A-8F1C-6C67AA90C249}" presName="background3" presStyleLbl="node3" presStyleIdx="0" presStyleCnt="2"/>
      <dgm:spPr/>
    </dgm:pt>
    <dgm:pt modelId="{23FF5C53-2DF3-44B3-9EC1-5A9922ADD91B}" type="pres">
      <dgm:prSet presAssocID="{31E0D98C-CCED-446A-8F1C-6C67AA90C249}" presName="text3" presStyleLbl="fgAcc3" presStyleIdx="0" presStyleCnt="2" custScaleX="313358" custScaleY="271153">
        <dgm:presLayoutVars>
          <dgm:chPref val="3"/>
        </dgm:presLayoutVars>
      </dgm:prSet>
      <dgm:spPr/>
    </dgm:pt>
    <dgm:pt modelId="{CA826ECE-AB72-45FF-BF28-088E876F1A9B}" type="pres">
      <dgm:prSet presAssocID="{31E0D98C-CCED-446A-8F1C-6C67AA90C249}" presName="hierChild4" presStyleCnt="0"/>
      <dgm:spPr/>
    </dgm:pt>
    <dgm:pt modelId="{3762F0E3-6934-4E84-87CE-104E207F7036}" type="pres">
      <dgm:prSet presAssocID="{F0243CAA-AB6D-48E6-9901-B32C591A87F2}" presName="Name17" presStyleLbl="parChTrans1D3" presStyleIdx="1" presStyleCnt="2"/>
      <dgm:spPr/>
    </dgm:pt>
    <dgm:pt modelId="{EBB51A7C-FBCF-48A0-84DA-9DB619219AA0}" type="pres">
      <dgm:prSet presAssocID="{6B2400D8-FC52-4565-949D-4E349167101C}" presName="hierRoot3" presStyleCnt="0"/>
      <dgm:spPr/>
    </dgm:pt>
    <dgm:pt modelId="{FB744269-9681-4271-8950-7E03EBBD9716}" type="pres">
      <dgm:prSet presAssocID="{6B2400D8-FC52-4565-949D-4E349167101C}" presName="composite3" presStyleCnt="0"/>
      <dgm:spPr/>
    </dgm:pt>
    <dgm:pt modelId="{B22E2F25-B39F-4231-8D5A-244EB2DD555E}" type="pres">
      <dgm:prSet presAssocID="{6B2400D8-FC52-4565-949D-4E349167101C}" presName="background3" presStyleLbl="node3" presStyleIdx="1" presStyleCnt="2"/>
      <dgm:spPr/>
    </dgm:pt>
    <dgm:pt modelId="{64152FF6-A811-4D7B-BD9B-CFE92F931EAE}" type="pres">
      <dgm:prSet presAssocID="{6B2400D8-FC52-4565-949D-4E349167101C}" presName="text3" presStyleLbl="fgAcc3" presStyleIdx="1" presStyleCnt="2" custScaleX="343104" custScaleY="259678">
        <dgm:presLayoutVars>
          <dgm:chPref val="3"/>
        </dgm:presLayoutVars>
      </dgm:prSet>
      <dgm:spPr/>
    </dgm:pt>
    <dgm:pt modelId="{F9BA28AF-2EA8-43BC-AEFE-1D039078F48F}" type="pres">
      <dgm:prSet presAssocID="{6B2400D8-FC52-4565-949D-4E349167101C}" presName="hierChild4" presStyleCnt="0"/>
      <dgm:spPr/>
    </dgm:pt>
    <dgm:pt modelId="{8FF07C0A-CD45-4503-86E5-9BBCCB91F093}" type="pres">
      <dgm:prSet presAssocID="{C30983FD-F6DE-489D-95EE-A47E14C1BCC2}" presName="Name23" presStyleLbl="parChTrans1D4" presStyleIdx="0" presStyleCnt="1"/>
      <dgm:spPr/>
    </dgm:pt>
    <dgm:pt modelId="{0E401BA6-05A8-4EA5-9A99-24B7F53C34E1}" type="pres">
      <dgm:prSet presAssocID="{6151B41F-CE54-455E-B60E-AC4D67A738BA}" presName="hierRoot4" presStyleCnt="0"/>
      <dgm:spPr/>
    </dgm:pt>
    <dgm:pt modelId="{EB2E849E-7FD6-48C5-8EC1-388E29A9E591}" type="pres">
      <dgm:prSet presAssocID="{6151B41F-CE54-455E-B60E-AC4D67A738BA}" presName="composite4" presStyleCnt="0"/>
      <dgm:spPr/>
    </dgm:pt>
    <dgm:pt modelId="{6194E003-D33A-42E4-8E27-0B8E8D3B5104}" type="pres">
      <dgm:prSet presAssocID="{6151B41F-CE54-455E-B60E-AC4D67A738BA}" presName="background4" presStyleLbl="node4" presStyleIdx="0" presStyleCnt="1"/>
      <dgm:spPr/>
    </dgm:pt>
    <dgm:pt modelId="{155F4A82-7396-42FE-9091-176EF18A41E0}" type="pres">
      <dgm:prSet presAssocID="{6151B41F-CE54-455E-B60E-AC4D67A738BA}" presName="text4" presStyleLbl="fgAcc4" presStyleIdx="0" presStyleCnt="1" custScaleX="527324" custLinFactNeighborX="-60124" custLinFactNeighborY="2329">
        <dgm:presLayoutVars>
          <dgm:chPref val="3"/>
        </dgm:presLayoutVars>
      </dgm:prSet>
      <dgm:spPr/>
    </dgm:pt>
    <dgm:pt modelId="{032EB858-BF29-4CE3-89FA-2586210CF6C5}" type="pres">
      <dgm:prSet presAssocID="{6151B41F-CE54-455E-B60E-AC4D67A738BA}" presName="hierChild5" presStyleCnt="0"/>
      <dgm:spPr/>
    </dgm:pt>
  </dgm:ptLst>
  <dgm:cxnLst>
    <dgm:cxn modelId="{C6E95907-01E5-4C97-9C37-55BD3AA94110}" srcId="{DE1111D1-F68E-46A0-9A52-48A1C1521417}" destId="{31E0D98C-CCED-446A-8F1C-6C67AA90C249}" srcOrd="0" destOrd="0" parTransId="{3AAF28DD-B7A5-497D-8332-209B673AE243}" sibTransId="{385DD4AF-2E80-4821-820A-F6136A1359F5}"/>
    <dgm:cxn modelId="{34C17711-2A42-45D0-A0C8-760A876E4B11}" srcId="{DE1111D1-F68E-46A0-9A52-48A1C1521417}" destId="{6B2400D8-FC52-4565-949D-4E349167101C}" srcOrd="1" destOrd="0" parTransId="{F0243CAA-AB6D-48E6-9901-B32C591A87F2}" sibTransId="{1CDF7D5A-E620-443C-A179-75CD196314C5}"/>
    <dgm:cxn modelId="{8C64371E-9301-4F87-BF31-73D33925A29F}" type="presOf" srcId="{6B2400D8-FC52-4565-949D-4E349167101C}" destId="{64152FF6-A811-4D7B-BD9B-CFE92F931EAE}" srcOrd="0" destOrd="0" presId="urn:microsoft.com/office/officeart/2005/8/layout/hierarchy1"/>
    <dgm:cxn modelId="{3C06C81F-84AE-4DED-B2AC-5B4F64C1FDF9}" type="presOf" srcId="{31E0D98C-CCED-446A-8F1C-6C67AA90C249}" destId="{23FF5C53-2DF3-44B3-9EC1-5A9922ADD91B}" srcOrd="0" destOrd="0" presId="urn:microsoft.com/office/officeart/2005/8/layout/hierarchy1"/>
    <dgm:cxn modelId="{ABA7C242-4DA1-4D7E-AFA6-78AFCE4B7AC8}" type="presOf" srcId="{3AAF28DD-B7A5-497D-8332-209B673AE243}" destId="{18F5640B-9418-46C5-AB74-40038E686A34}" srcOrd="0" destOrd="0" presId="urn:microsoft.com/office/officeart/2005/8/layout/hierarchy1"/>
    <dgm:cxn modelId="{EF066271-D410-4948-837B-96C877265C1A}" type="presOf" srcId="{6151B41F-CE54-455E-B60E-AC4D67A738BA}" destId="{155F4A82-7396-42FE-9091-176EF18A41E0}" srcOrd="0" destOrd="0" presId="urn:microsoft.com/office/officeart/2005/8/layout/hierarchy1"/>
    <dgm:cxn modelId="{CDF6FC78-888F-46D9-97EF-599594738B05}" type="presOf" srcId="{1DC26E27-4058-4E37-8B45-E6C4C6DAE6A1}" destId="{925D7085-8340-4539-83AA-2F51442AB695}" srcOrd="0" destOrd="0" presId="urn:microsoft.com/office/officeart/2005/8/layout/hierarchy1"/>
    <dgm:cxn modelId="{B3F25F8A-9A32-467A-8186-62805FE72517}" srcId="{878F7619-7F3C-4304-BA76-0AFD62A66040}" destId="{64949575-7ED8-47D5-8DEC-95F8747556A3}" srcOrd="0" destOrd="0" parTransId="{3B15546F-258D-46FA-9A33-903268FA943D}" sibTransId="{34020E5D-6162-4886-951B-845C8CF37BE4}"/>
    <dgm:cxn modelId="{AB60B091-6E09-46BA-A993-06A649B37568}" srcId="{6B2400D8-FC52-4565-949D-4E349167101C}" destId="{6151B41F-CE54-455E-B60E-AC4D67A738BA}" srcOrd="0" destOrd="0" parTransId="{C30983FD-F6DE-489D-95EE-A47E14C1BCC2}" sibTransId="{5F4E188E-1B0E-4B95-84F1-726D9DF81049}"/>
    <dgm:cxn modelId="{74D6E1A3-3596-4F34-9BC7-885871834508}" type="presOf" srcId="{DE1111D1-F68E-46A0-9A52-48A1C1521417}" destId="{148F0B0B-0734-40A3-ABC9-2356E0082869}" srcOrd="0" destOrd="0" presId="urn:microsoft.com/office/officeart/2005/8/layout/hierarchy1"/>
    <dgm:cxn modelId="{BB88F8A9-4D42-46E2-AF5E-770CCBE8ACF5}" type="presOf" srcId="{C30983FD-F6DE-489D-95EE-A47E14C1BCC2}" destId="{8FF07C0A-CD45-4503-86E5-9BBCCB91F093}" srcOrd="0" destOrd="0" presId="urn:microsoft.com/office/officeart/2005/8/layout/hierarchy1"/>
    <dgm:cxn modelId="{608420DA-9991-4EE1-B441-8BC5C8A54E53}" srcId="{64949575-7ED8-47D5-8DEC-95F8747556A3}" destId="{DE1111D1-F68E-46A0-9A52-48A1C1521417}" srcOrd="0" destOrd="0" parTransId="{1DC26E27-4058-4E37-8B45-E6C4C6DAE6A1}" sibTransId="{53B3A817-2668-4CE4-99B5-0611D3084C36}"/>
    <dgm:cxn modelId="{DE779FE6-67B1-4401-BF29-E566F4DB5901}" type="presOf" srcId="{64949575-7ED8-47D5-8DEC-95F8747556A3}" destId="{14C88F0A-4243-4A14-9F30-4579963B45EB}" srcOrd="0" destOrd="0" presId="urn:microsoft.com/office/officeart/2005/8/layout/hierarchy1"/>
    <dgm:cxn modelId="{1FBD81FB-3082-46E7-8C39-4DD413992864}" type="presOf" srcId="{878F7619-7F3C-4304-BA76-0AFD62A66040}" destId="{4F55745C-431B-415C-B241-557877DB0298}" srcOrd="0" destOrd="0" presId="urn:microsoft.com/office/officeart/2005/8/layout/hierarchy1"/>
    <dgm:cxn modelId="{36D22AFD-67AA-44B6-9ED4-DA74D78BB3BE}" type="presOf" srcId="{F0243CAA-AB6D-48E6-9901-B32C591A87F2}" destId="{3762F0E3-6934-4E84-87CE-104E207F7036}" srcOrd="0" destOrd="0" presId="urn:microsoft.com/office/officeart/2005/8/layout/hierarchy1"/>
    <dgm:cxn modelId="{6D3E9AD7-A01D-466D-A583-F2E5FD2A9F55}" type="presParOf" srcId="{4F55745C-431B-415C-B241-557877DB0298}" destId="{151F2860-503F-4788-926E-469049596B1A}" srcOrd="0" destOrd="0" presId="urn:microsoft.com/office/officeart/2005/8/layout/hierarchy1"/>
    <dgm:cxn modelId="{2ED28908-D94D-4D70-A188-88C82F24FE93}" type="presParOf" srcId="{151F2860-503F-4788-926E-469049596B1A}" destId="{0AE173C2-E5DF-434D-8A30-41E5ECEB1BEB}" srcOrd="0" destOrd="0" presId="urn:microsoft.com/office/officeart/2005/8/layout/hierarchy1"/>
    <dgm:cxn modelId="{FB1DCF8A-1E05-4496-9D80-2C87181DA877}" type="presParOf" srcId="{0AE173C2-E5DF-434D-8A30-41E5ECEB1BEB}" destId="{F0034CD0-0CF2-4E33-AAE8-985DF7F22559}" srcOrd="0" destOrd="0" presId="urn:microsoft.com/office/officeart/2005/8/layout/hierarchy1"/>
    <dgm:cxn modelId="{806F7954-0CFF-48BC-AF8C-807057014AE9}" type="presParOf" srcId="{0AE173C2-E5DF-434D-8A30-41E5ECEB1BEB}" destId="{14C88F0A-4243-4A14-9F30-4579963B45EB}" srcOrd="1" destOrd="0" presId="urn:microsoft.com/office/officeart/2005/8/layout/hierarchy1"/>
    <dgm:cxn modelId="{FB6EBB4C-CB84-4C5C-9F6C-7DF8A6F75A2B}" type="presParOf" srcId="{151F2860-503F-4788-926E-469049596B1A}" destId="{D00B369A-41B3-4F42-B224-D4B9404CEA92}" srcOrd="1" destOrd="0" presId="urn:microsoft.com/office/officeart/2005/8/layout/hierarchy1"/>
    <dgm:cxn modelId="{3A706077-6FD7-44CD-A92E-7E610FCB6F62}" type="presParOf" srcId="{D00B369A-41B3-4F42-B224-D4B9404CEA92}" destId="{925D7085-8340-4539-83AA-2F51442AB695}" srcOrd="0" destOrd="0" presId="urn:microsoft.com/office/officeart/2005/8/layout/hierarchy1"/>
    <dgm:cxn modelId="{FCD1FCAC-AAAA-4E1E-B0CA-CA0FE6211A07}" type="presParOf" srcId="{D00B369A-41B3-4F42-B224-D4B9404CEA92}" destId="{40A408DD-4E09-4083-96A7-5E1DA1E3E10A}" srcOrd="1" destOrd="0" presId="urn:microsoft.com/office/officeart/2005/8/layout/hierarchy1"/>
    <dgm:cxn modelId="{10F6C10D-F774-4F7B-8360-EEB12792F756}" type="presParOf" srcId="{40A408DD-4E09-4083-96A7-5E1DA1E3E10A}" destId="{B38421FD-1AFC-4E36-B288-EF403E7D9EE4}" srcOrd="0" destOrd="0" presId="urn:microsoft.com/office/officeart/2005/8/layout/hierarchy1"/>
    <dgm:cxn modelId="{318B9691-23DF-4BAA-9C45-FA8E0B8067B2}" type="presParOf" srcId="{B38421FD-1AFC-4E36-B288-EF403E7D9EE4}" destId="{8344C992-D744-411D-BBD9-0854ACE5D114}" srcOrd="0" destOrd="0" presId="urn:microsoft.com/office/officeart/2005/8/layout/hierarchy1"/>
    <dgm:cxn modelId="{1FF7D323-2DE2-4399-A098-60EA767A62F4}" type="presParOf" srcId="{B38421FD-1AFC-4E36-B288-EF403E7D9EE4}" destId="{148F0B0B-0734-40A3-ABC9-2356E0082869}" srcOrd="1" destOrd="0" presId="urn:microsoft.com/office/officeart/2005/8/layout/hierarchy1"/>
    <dgm:cxn modelId="{4008462E-9BFD-4899-89B2-2D41452BFC00}" type="presParOf" srcId="{40A408DD-4E09-4083-96A7-5E1DA1E3E10A}" destId="{1DCD8E0F-2707-4553-A31B-C743F0CB9699}" srcOrd="1" destOrd="0" presId="urn:microsoft.com/office/officeart/2005/8/layout/hierarchy1"/>
    <dgm:cxn modelId="{D6B5566F-55FB-488E-AB68-ADC301F3F9C0}" type="presParOf" srcId="{1DCD8E0F-2707-4553-A31B-C743F0CB9699}" destId="{18F5640B-9418-46C5-AB74-40038E686A34}" srcOrd="0" destOrd="0" presId="urn:microsoft.com/office/officeart/2005/8/layout/hierarchy1"/>
    <dgm:cxn modelId="{B4298B39-1015-4072-A88B-A203DFAABA6E}" type="presParOf" srcId="{1DCD8E0F-2707-4553-A31B-C743F0CB9699}" destId="{3691294E-EFCA-414E-A4BC-4C2D5C6C8447}" srcOrd="1" destOrd="0" presId="urn:microsoft.com/office/officeart/2005/8/layout/hierarchy1"/>
    <dgm:cxn modelId="{7E0C9FE9-2870-4282-8C46-CBAD61E5A071}" type="presParOf" srcId="{3691294E-EFCA-414E-A4BC-4C2D5C6C8447}" destId="{F625194E-4962-4EBA-89D5-7E9257554018}" srcOrd="0" destOrd="0" presId="urn:microsoft.com/office/officeart/2005/8/layout/hierarchy1"/>
    <dgm:cxn modelId="{603C0716-8177-4947-B7E9-D4BC1E091F5E}" type="presParOf" srcId="{F625194E-4962-4EBA-89D5-7E9257554018}" destId="{DD7D466A-334F-4AF9-88EA-5BDACA3B5B97}" srcOrd="0" destOrd="0" presId="urn:microsoft.com/office/officeart/2005/8/layout/hierarchy1"/>
    <dgm:cxn modelId="{191EB90B-08A7-495A-90D8-30EADE813933}" type="presParOf" srcId="{F625194E-4962-4EBA-89D5-7E9257554018}" destId="{23FF5C53-2DF3-44B3-9EC1-5A9922ADD91B}" srcOrd="1" destOrd="0" presId="urn:microsoft.com/office/officeart/2005/8/layout/hierarchy1"/>
    <dgm:cxn modelId="{1E0EC283-BD97-40AE-B952-BAFE80AB7337}" type="presParOf" srcId="{3691294E-EFCA-414E-A4BC-4C2D5C6C8447}" destId="{CA826ECE-AB72-45FF-BF28-088E876F1A9B}" srcOrd="1" destOrd="0" presId="urn:microsoft.com/office/officeart/2005/8/layout/hierarchy1"/>
    <dgm:cxn modelId="{66C03F8C-1D29-4B0F-B994-B09F9D1C515C}" type="presParOf" srcId="{1DCD8E0F-2707-4553-A31B-C743F0CB9699}" destId="{3762F0E3-6934-4E84-87CE-104E207F7036}" srcOrd="2" destOrd="0" presId="urn:microsoft.com/office/officeart/2005/8/layout/hierarchy1"/>
    <dgm:cxn modelId="{C27A7171-52D5-4E48-909A-4262A669509A}" type="presParOf" srcId="{1DCD8E0F-2707-4553-A31B-C743F0CB9699}" destId="{EBB51A7C-FBCF-48A0-84DA-9DB619219AA0}" srcOrd="3" destOrd="0" presId="urn:microsoft.com/office/officeart/2005/8/layout/hierarchy1"/>
    <dgm:cxn modelId="{5C06B72E-5849-47FE-8C05-35B000E149D5}" type="presParOf" srcId="{EBB51A7C-FBCF-48A0-84DA-9DB619219AA0}" destId="{FB744269-9681-4271-8950-7E03EBBD9716}" srcOrd="0" destOrd="0" presId="urn:microsoft.com/office/officeart/2005/8/layout/hierarchy1"/>
    <dgm:cxn modelId="{B055B89F-46FA-46C8-B973-3C0991BF719D}" type="presParOf" srcId="{FB744269-9681-4271-8950-7E03EBBD9716}" destId="{B22E2F25-B39F-4231-8D5A-244EB2DD555E}" srcOrd="0" destOrd="0" presId="urn:microsoft.com/office/officeart/2005/8/layout/hierarchy1"/>
    <dgm:cxn modelId="{7EB788FF-39F5-4F12-B2E0-B5437E109F99}" type="presParOf" srcId="{FB744269-9681-4271-8950-7E03EBBD9716}" destId="{64152FF6-A811-4D7B-BD9B-CFE92F931EAE}" srcOrd="1" destOrd="0" presId="urn:microsoft.com/office/officeart/2005/8/layout/hierarchy1"/>
    <dgm:cxn modelId="{1DFAC724-A2B3-451F-AB00-03ABF987C5E8}" type="presParOf" srcId="{EBB51A7C-FBCF-48A0-84DA-9DB619219AA0}" destId="{F9BA28AF-2EA8-43BC-AEFE-1D039078F48F}" srcOrd="1" destOrd="0" presId="urn:microsoft.com/office/officeart/2005/8/layout/hierarchy1"/>
    <dgm:cxn modelId="{5065842A-1818-4921-B42B-F271C326E6B0}" type="presParOf" srcId="{F9BA28AF-2EA8-43BC-AEFE-1D039078F48F}" destId="{8FF07C0A-CD45-4503-86E5-9BBCCB91F093}" srcOrd="0" destOrd="0" presId="urn:microsoft.com/office/officeart/2005/8/layout/hierarchy1"/>
    <dgm:cxn modelId="{5F13DD82-0A67-473C-A5C4-39667284DA82}" type="presParOf" srcId="{F9BA28AF-2EA8-43BC-AEFE-1D039078F48F}" destId="{0E401BA6-05A8-4EA5-9A99-24B7F53C34E1}" srcOrd="1" destOrd="0" presId="urn:microsoft.com/office/officeart/2005/8/layout/hierarchy1"/>
    <dgm:cxn modelId="{E3D636A5-629B-48B6-A16F-21E2F70D8C88}" type="presParOf" srcId="{0E401BA6-05A8-4EA5-9A99-24B7F53C34E1}" destId="{EB2E849E-7FD6-48C5-8EC1-388E29A9E591}" srcOrd="0" destOrd="0" presId="urn:microsoft.com/office/officeart/2005/8/layout/hierarchy1"/>
    <dgm:cxn modelId="{98F0EAB7-8F95-44CC-AA29-FF09B0A79EB3}" type="presParOf" srcId="{EB2E849E-7FD6-48C5-8EC1-388E29A9E591}" destId="{6194E003-D33A-42E4-8E27-0B8E8D3B5104}" srcOrd="0" destOrd="0" presId="urn:microsoft.com/office/officeart/2005/8/layout/hierarchy1"/>
    <dgm:cxn modelId="{937D43F2-A871-4B1E-8E5B-F80D5AE13988}" type="presParOf" srcId="{EB2E849E-7FD6-48C5-8EC1-388E29A9E591}" destId="{155F4A82-7396-42FE-9091-176EF18A41E0}" srcOrd="1" destOrd="0" presId="urn:microsoft.com/office/officeart/2005/8/layout/hierarchy1"/>
    <dgm:cxn modelId="{DD02FD86-57C5-478A-8CA1-8DEBCBF400B0}" type="presParOf" srcId="{0E401BA6-05A8-4EA5-9A99-24B7F53C34E1}" destId="{032EB858-BF29-4CE3-89FA-2586210CF6C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C5F6606-DE22-4E56-A252-C27CD788BBEA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pPr rtl="1"/>
          <a:endParaRPr lang="ar-EG"/>
        </a:p>
      </dgm:t>
    </dgm:pt>
    <dgm:pt modelId="{B17925DF-3ED4-453E-B609-34189F50CD1E}">
      <dgm:prSet phldrT="[نص]" phldr="0" custT="1"/>
      <dgm:spPr/>
      <dgm:t>
        <a:bodyPr/>
        <a:lstStyle/>
        <a:p>
          <a:pPr rtl="1"/>
          <a:r>
            <a:rPr lang="ar-EG" sz="3200" b="1" dirty="0"/>
            <a:t>إفلاس الشركة ليس نتيجة حتمية لإفلاس الشركاء</a:t>
          </a:r>
        </a:p>
      </dgm:t>
    </dgm:pt>
    <dgm:pt modelId="{E444213B-060D-428B-9D71-4FEB1C449A7C}" type="parTrans" cxnId="{A89C47B3-BC0A-425F-8EC1-FE7AF407D4F8}">
      <dgm:prSet/>
      <dgm:spPr/>
      <dgm:t>
        <a:bodyPr/>
        <a:lstStyle/>
        <a:p>
          <a:pPr rtl="1"/>
          <a:endParaRPr lang="ar-EG"/>
        </a:p>
      </dgm:t>
    </dgm:pt>
    <dgm:pt modelId="{FC4EF724-8335-4066-BA35-A7804FD4931B}" type="sibTrans" cxnId="{A89C47B3-BC0A-425F-8EC1-FE7AF407D4F8}">
      <dgm:prSet/>
      <dgm:spPr/>
      <dgm:t>
        <a:bodyPr/>
        <a:lstStyle/>
        <a:p>
          <a:pPr rtl="1"/>
          <a:endParaRPr lang="ar-EG"/>
        </a:p>
      </dgm:t>
    </dgm:pt>
    <dgm:pt modelId="{68DC1233-85F6-461F-89CC-0CDBB37E1E0A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الاستثناء: </a:t>
          </a:r>
          <a:r>
            <a:rPr lang="ar-EG" sz="3200" b="1" dirty="0"/>
            <a:t>الشركاء المتضامنين</a:t>
          </a:r>
        </a:p>
      </dgm:t>
    </dgm:pt>
    <dgm:pt modelId="{9810A29D-75FC-4A65-84F5-B9E8EEBF0018}" type="parTrans" cxnId="{E598B5EB-E825-4A68-99E4-F8B8A4BD3616}">
      <dgm:prSet/>
      <dgm:spPr/>
      <dgm:t>
        <a:bodyPr/>
        <a:lstStyle/>
        <a:p>
          <a:pPr rtl="1"/>
          <a:endParaRPr lang="ar-EG"/>
        </a:p>
      </dgm:t>
    </dgm:pt>
    <dgm:pt modelId="{47BC2B82-2A5D-4DF6-B896-0553C659869D}" type="sibTrans" cxnId="{E598B5EB-E825-4A68-99E4-F8B8A4BD3616}">
      <dgm:prSet/>
      <dgm:spPr/>
      <dgm:t>
        <a:bodyPr/>
        <a:lstStyle/>
        <a:p>
          <a:pPr rtl="1"/>
          <a:endParaRPr lang="ar-EG"/>
        </a:p>
      </dgm:t>
    </dgm:pt>
    <dgm:pt modelId="{66FFF7D8-0EDA-406C-B1C3-3AA89FE9E618}">
      <dgm:prSet phldrT="[نص]" custT="1"/>
      <dgm:spPr/>
      <dgm:t>
        <a:bodyPr/>
        <a:lstStyle/>
        <a:p>
          <a:pPr rtl="1">
            <a:buNone/>
          </a:pPr>
          <a:r>
            <a:rPr lang="ar-EG" sz="3200" b="1" dirty="0"/>
            <a:t>إفلاس الشركة يترتب عليه إفلاس الشركاء المتضامنين نظراً لمسؤوليتهم الشخصية التضامنية عن ديون الشركة</a:t>
          </a:r>
        </a:p>
      </dgm:t>
    </dgm:pt>
    <dgm:pt modelId="{F23FEA85-F07C-4FB2-AF39-4D3DFA5D14F6}" type="parTrans" cxnId="{7ECF9FF9-6224-4D78-A800-FD92DAB3DE71}">
      <dgm:prSet/>
      <dgm:spPr/>
      <dgm:t>
        <a:bodyPr/>
        <a:lstStyle/>
        <a:p>
          <a:pPr rtl="1"/>
          <a:endParaRPr lang="ar-EG"/>
        </a:p>
      </dgm:t>
    </dgm:pt>
    <dgm:pt modelId="{8FAE3460-A01F-4B13-9DA0-EEF3EC99A149}" type="sibTrans" cxnId="{7ECF9FF9-6224-4D78-A800-FD92DAB3DE71}">
      <dgm:prSet/>
      <dgm:spPr/>
      <dgm:t>
        <a:bodyPr/>
        <a:lstStyle/>
        <a:p>
          <a:pPr rtl="1"/>
          <a:endParaRPr lang="ar-EG"/>
        </a:p>
      </dgm:t>
    </dgm:pt>
    <dgm:pt modelId="{60E8A487-BB8C-4017-85CA-9439037C8811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القاعدة العامة: </a:t>
          </a:r>
          <a:r>
            <a:rPr lang="ar-EG" sz="3200" b="1" dirty="0"/>
            <a:t>إفلاس الشركة لا يترتب عليه إفلاس الشركاء </a:t>
          </a:r>
        </a:p>
      </dgm:t>
    </dgm:pt>
    <dgm:pt modelId="{95060D27-B016-4515-9339-41730E4D1089}" type="parTrans" cxnId="{F8D4DC31-933C-437B-BCFC-1536B964DDD1}">
      <dgm:prSet/>
      <dgm:spPr/>
      <dgm:t>
        <a:bodyPr/>
        <a:lstStyle/>
        <a:p>
          <a:pPr rtl="1"/>
          <a:endParaRPr lang="ar-EG"/>
        </a:p>
      </dgm:t>
    </dgm:pt>
    <dgm:pt modelId="{F6B9CFDA-C8F4-47E8-A737-450758374516}" type="sibTrans" cxnId="{F8D4DC31-933C-437B-BCFC-1536B964DDD1}">
      <dgm:prSet/>
      <dgm:spPr/>
      <dgm:t>
        <a:bodyPr/>
        <a:lstStyle/>
        <a:p>
          <a:pPr rtl="1"/>
          <a:endParaRPr lang="ar-EG"/>
        </a:p>
      </dgm:t>
    </dgm:pt>
    <dgm:pt modelId="{22957823-86B9-47B6-92B0-2E24AC9DD713}">
      <dgm:prSet phldrT="[نص]" custT="1"/>
      <dgm:spPr/>
      <dgm:t>
        <a:bodyPr/>
        <a:lstStyle/>
        <a:p>
          <a:pPr rtl="1">
            <a:buNone/>
          </a:pPr>
          <a:r>
            <a:rPr lang="ar-EG" sz="3200" b="1" dirty="0"/>
            <a:t>نظراً لاستقلال الذمة المالية لكل منهما كما لا يترتب على إفلاس الشريك إفلاس الشركة</a:t>
          </a:r>
        </a:p>
      </dgm:t>
    </dgm:pt>
    <dgm:pt modelId="{2D71BCC5-AFDD-4220-9B7B-ECF1BB95CEB1}" type="parTrans" cxnId="{5B929CA0-4525-443A-830C-459C2B511049}">
      <dgm:prSet/>
      <dgm:spPr/>
      <dgm:t>
        <a:bodyPr/>
        <a:lstStyle/>
        <a:p>
          <a:pPr rtl="1"/>
          <a:endParaRPr lang="ar-EG"/>
        </a:p>
      </dgm:t>
    </dgm:pt>
    <dgm:pt modelId="{C9EFE2B6-5BFA-4269-8C86-1395E506690C}" type="sibTrans" cxnId="{5B929CA0-4525-443A-830C-459C2B511049}">
      <dgm:prSet/>
      <dgm:spPr/>
      <dgm:t>
        <a:bodyPr/>
        <a:lstStyle/>
        <a:p>
          <a:pPr rtl="1"/>
          <a:endParaRPr lang="ar-EG"/>
        </a:p>
      </dgm:t>
    </dgm:pt>
    <dgm:pt modelId="{0640A313-EF2E-41EE-91EB-AE62D05A4D88}">
      <dgm:prSet custT="1"/>
      <dgm:spPr/>
      <dgm:t>
        <a:bodyPr/>
        <a:lstStyle/>
        <a:p>
          <a:pPr rtl="1">
            <a:buNone/>
          </a:pPr>
          <a:r>
            <a:rPr lang="ar-EG" sz="3200" b="1" dirty="0"/>
            <a:t>تعتبر حصة الشريك في الشركة من طبيعة منقولة</a:t>
          </a:r>
        </a:p>
      </dgm:t>
    </dgm:pt>
    <dgm:pt modelId="{D1368FB6-1F62-4132-8DE2-76CE444553DC}" type="parTrans" cxnId="{0A5C0C21-3A4F-47DA-9754-BEFD5D7BBBD0}">
      <dgm:prSet/>
      <dgm:spPr/>
      <dgm:t>
        <a:bodyPr/>
        <a:lstStyle/>
        <a:p>
          <a:pPr rtl="1"/>
          <a:endParaRPr lang="ar-EG"/>
        </a:p>
      </dgm:t>
    </dgm:pt>
    <dgm:pt modelId="{7D1E897A-8C8A-426D-BBFE-DDAFA900B4AA}" type="sibTrans" cxnId="{0A5C0C21-3A4F-47DA-9754-BEFD5D7BBBD0}">
      <dgm:prSet/>
      <dgm:spPr/>
      <dgm:t>
        <a:bodyPr/>
        <a:lstStyle/>
        <a:p>
          <a:pPr rtl="1"/>
          <a:endParaRPr lang="ar-EG"/>
        </a:p>
      </dgm:t>
    </dgm:pt>
    <dgm:pt modelId="{86FC1364-B772-4ABA-999D-AA0586D899CA}">
      <dgm:prSet custT="1"/>
      <dgm:spPr/>
      <dgm:t>
        <a:bodyPr/>
        <a:lstStyle/>
        <a:p>
          <a:pPr rtl="1">
            <a:buNone/>
          </a:pPr>
          <a:r>
            <a:rPr lang="ar-EG" sz="3200" b="1" dirty="0"/>
            <a:t>حتى ولو كانت الحصة التي قدمها في رأس المال عقاراً</a:t>
          </a:r>
        </a:p>
      </dgm:t>
    </dgm:pt>
    <dgm:pt modelId="{7A48FCBA-BB71-4B6E-A837-A214A1B23F5C}" type="parTrans" cxnId="{2B5C72FE-B565-4845-A895-0870BC61F5C4}">
      <dgm:prSet/>
      <dgm:spPr/>
      <dgm:t>
        <a:bodyPr/>
        <a:lstStyle/>
        <a:p>
          <a:pPr rtl="1"/>
          <a:endParaRPr lang="ar-EG"/>
        </a:p>
      </dgm:t>
    </dgm:pt>
    <dgm:pt modelId="{F1BAF741-6420-4D47-B6CC-31B65F165E14}" type="sibTrans" cxnId="{2B5C72FE-B565-4845-A895-0870BC61F5C4}">
      <dgm:prSet/>
      <dgm:spPr/>
      <dgm:t>
        <a:bodyPr/>
        <a:lstStyle/>
        <a:p>
          <a:pPr rtl="1"/>
          <a:endParaRPr lang="ar-EG"/>
        </a:p>
      </dgm:t>
    </dgm:pt>
    <dgm:pt modelId="{104395E3-9D38-4D72-82DB-D0E2666AF7B4}" type="pres">
      <dgm:prSet presAssocID="{EC5F6606-DE22-4E56-A252-C27CD788BBE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4BA3FDD-EB2F-4254-9902-124591254AA9}" type="pres">
      <dgm:prSet presAssocID="{B17925DF-3ED4-453E-B609-34189F50CD1E}" presName="hierRoot1" presStyleCnt="0"/>
      <dgm:spPr/>
    </dgm:pt>
    <dgm:pt modelId="{CAA63F9A-CC65-41D3-BBFB-F4CE3DE01676}" type="pres">
      <dgm:prSet presAssocID="{B17925DF-3ED4-453E-B609-34189F50CD1E}" presName="composite" presStyleCnt="0"/>
      <dgm:spPr/>
    </dgm:pt>
    <dgm:pt modelId="{F4D52C92-CFB2-48C9-9FB1-DDD8E44FE99F}" type="pres">
      <dgm:prSet presAssocID="{B17925DF-3ED4-453E-B609-34189F50CD1E}" presName="background" presStyleLbl="node0" presStyleIdx="0" presStyleCnt="2"/>
      <dgm:spPr>
        <a:solidFill>
          <a:schemeClr val="accent1">
            <a:lumMod val="50000"/>
          </a:schemeClr>
        </a:solidFill>
      </dgm:spPr>
    </dgm:pt>
    <dgm:pt modelId="{76157CE1-4614-4A76-B461-79AD54A7A3C7}" type="pres">
      <dgm:prSet presAssocID="{B17925DF-3ED4-453E-B609-34189F50CD1E}" presName="text" presStyleLbl="fgAcc0" presStyleIdx="0" presStyleCnt="2" custScaleX="192237">
        <dgm:presLayoutVars>
          <dgm:chPref val="3"/>
        </dgm:presLayoutVars>
      </dgm:prSet>
      <dgm:spPr/>
    </dgm:pt>
    <dgm:pt modelId="{195C525E-7032-47E5-B7CD-D8269E6653EA}" type="pres">
      <dgm:prSet presAssocID="{B17925DF-3ED4-453E-B609-34189F50CD1E}" presName="hierChild2" presStyleCnt="0"/>
      <dgm:spPr/>
    </dgm:pt>
    <dgm:pt modelId="{717BDEF8-08BA-4404-949F-639C111AC6EE}" type="pres">
      <dgm:prSet presAssocID="{9810A29D-75FC-4A65-84F5-B9E8EEBF0018}" presName="Name10" presStyleLbl="parChTrans1D2" presStyleIdx="0" presStyleCnt="3"/>
      <dgm:spPr/>
    </dgm:pt>
    <dgm:pt modelId="{5194ED76-7AF8-4CBE-ACA9-71F68093ACA8}" type="pres">
      <dgm:prSet presAssocID="{68DC1233-85F6-461F-89CC-0CDBB37E1E0A}" presName="hierRoot2" presStyleCnt="0"/>
      <dgm:spPr/>
    </dgm:pt>
    <dgm:pt modelId="{1EA8267F-1696-4130-8538-FDE87A1BF8A4}" type="pres">
      <dgm:prSet presAssocID="{68DC1233-85F6-461F-89CC-0CDBB37E1E0A}" presName="composite2" presStyleCnt="0"/>
      <dgm:spPr/>
    </dgm:pt>
    <dgm:pt modelId="{3F72ECF0-488E-4F32-BE4C-9D71A5D8716D}" type="pres">
      <dgm:prSet presAssocID="{68DC1233-85F6-461F-89CC-0CDBB37E1E0A}" presName="background2" presStyleLbl="node2" presStyleIdx="0" presStyleCnt="3"/>
      <dgm:spPr/>
    </dgm:pt>
    <dgm:pt modelId="{78975AD4-C605-4EA8-A92A-CBC4A3F05D1B}" type="pres">
      <dgm:prSet presAssocID="{68DC1233-85F6-461F-89CC-0CDBB37E1E0A}" presName="text2" presStyleLbl="fgAcc2" presStyleIdx="0" presStyleCnt="3" custScaleX="109547">
        <dgm:presLayoutVars>
          <dgm:chPref val="3"/>
        </dgm:presLayoutVars>
      </dgm:prSet>
      <dgm:spPr/>
    </dgm:pt>
    <dgm:pt modelId="{AB1742C4-56C4-43FC-9997-9604C8B9401C}" type="pres">
      <dgm:prSet presAssocID="{68DC1233-85F6-461F-89CC-0CDBB37E1E0A}" presName="hierChild3" presStyleCnt="0"/>
      <dgm:spPr/>
    </dgm:pt>
    <dgm:pt modelId="{F77C42F7-DBB1-43A3-8C53-28DB33734A43}" type="pres">
      <dgm:prSet presAssocID="{F23FEA85-F07C-4FB2-AF39-4D3DFA5D14F6}" presName="Name17" presStyleLbl="parChTrans1D3" presStyleIdx="0" presStyleCnt="2"/>
      <dgm:spPr/>
    </dgm:pt>
    <dgm:pt modelId="{AE70F7B0-1F04-4BF7-AEF0-5CC778FCE3B2}" type="pres">
      <dgm:prSet presAssocID="{66FFF7D8-0EDA-406C-B1C3-3AA89FE9E618}" presName="hierRoot3" presStyleCnt="0"/>
      <dgm:spPr/>
    </dgm:pt>
    <dgm:pt modelId="{801E22B6-B103-4C4B-A960-6F29CFFA497F}" type="pres">
      <dgm:prSet presAssocID="{66FFF7D8-0EDA-406C-B1C3-3AA89FE9E618}" presName="composite3" presStyleCnt="0"/>
      <dgm:spPr/>
    </dgm:pt>
    <dgm:pt modelId="{14292B01-25C6-4ECE-AC1C-C1A919685A5D}" type="pres">
      <dgm:prSet presAssocID="{66FFF7D8-0EDA-406C-B1C3-3AA89FE9E618}" presName="background3" presStyleLbl="node3" presStyleIdx="0" presStyleCnt="2"/>
      <dgm:spPr/>
    </dgm:pt>
    <dgm:pt modelId="{06D5AE7C-0616-4A2B-BD3E-0D009B28239B}" type="pres">
      <dgm:prSet presAssocID="{66FFF7D8-0EDA-406C-B1C3-3AA89FE9E618}" presName="text3" presStyleLbl="fgAcc3" presStyleIdx="0" presStyleCnt="2" custScaleX="174906" custScaleY="129364">
        <dgm:presLayoutVars>
          <dgm:chPref val="3"/>
        </dgm:presLayoutVars>
      </dgm:prSet>
      <dgm:spPr/>
    </dgm:pt>
    <dgm:pt modelId="{48F426DD-5481-4789-B58D-B6CA3BCA0CCE}" type="pres">
      <dgm:prSet presAssocID="{66FFF7D8-0EDA-406C-B1C3-3AA89FE9E618}" presName="hierChild4" presStyleCnt="0"/>
      <dgm:spPr/>
    </dgm:pt>
    <dgm:pt modelId="{845784B7-B35C-4586-844B-53FD7615919B}" type="pres">
      <dgm:prSet presAssocID="{95060D27-B016-4515-9339-41730E4D1089}" presName="Name10" presStyleLbl="parChTrans1D2" presStyleIdx="1" presStyleCnt="3"/>
      <dgm:spPr/>
    </dgm:pt>
    <dgm:pt modelId="{C7C80EBF-EBEE-4E9A-9C0E-58873F67894F}" type="pres">
      <dgm:prSet presAssocID="{60E8A487-BB8C-4017-85CA-9439037C8811}" presName="hierRoot2" presStyleCnt="0"/>
      <dgm:spPr/>
    </dgm:pt>
    <dgm:pt modelId="{D119088F-F2BE-4CA3-9B0F-8F0B14EEB26D}" type="pres">
      <dgm:prSet presAssocID="{60E8A487-BB8C-4017-85CA-9439037C8811}" presName="composite2" presStyleCnt="0"/>
      <dgm:spPr/>
    </dgm:pt>
    <dgm:pt modelId="{C3D9D13B-FC01-42D0-BA0D-28C33C72A92B}" type="pres">
      <dgm:prSet presAssocID="{60E8A487-BB8C-4017-85CA-9439037C8811}" presName="background2" presStyleLbl="node2" presStyleIdx="1" presStyleCnt="3"/>
      <dgm:spPr/>
    </dgm:pt>
    <dgm:pt modelId="{4EBBF386-9AE6-47CE-9F13-5FC45915F9A2}" type="pres">
      <dgm:prSet presAssocID="{60E8A487-BB8C-4017-85CA-9439037C8811}" presName="text2" presStyleLbl="fgAcc2" presStyleIdx="1" presStyleCnt="3" custScaleX="141672">
        <dgm:presLayoutVars>
          <dgm:chPref val="3"/>
        </dgm:presLayoutVars>
      </dgm:prSet>
      <dgm:spPr/>
    </dgm:pt>
    <dgm:pt modelId="{30ADD394-C839-4E0F-9328-E876A80E3C59}" type="pres">
      <dgm:prSet presAssocID="{60E8A487-BB8C-4017-85CA-9439037C8811}" presName="hierChild3" presStyleCnt="0"/>
      <dgm:spPr/>
    </dgm:pt>
    <dgm:pt modelId="{9AF3D15F-C2E4-487F-ACBD-C701692713F5}" type="pres">
      <dgm:prSet presAssocID="{2D71BCC5-AFDD-4220-9B7B-ECF1BB95CEB1}" presName="Name17" presStyleLbl="parChTrans1D3" presStyleIdx="1" presStyleCnt="2"/>
      <dgm:spPr/>
    </dgm:pt>
    <dgm:pt modelId="{7CE998B1-4F77-4303-B012-6F809C5D9DEF}" type="pres">
      <dgm:prSet presAssocID="{22957823-86B9-47B6-92B0-2E24AC9DD713}" presName="hierRoot3" presStyleCnt="0"/>
      <dgm:spPr/>
    </dgm:pt>
    <dgm:pt modelId="{0BFA4EE9-5610-4ABF-BC48-E68770F4A56A}" type="pres">
      <dgm:prSet presAssocID="{22957823-86B9-47B6-92B0-2E24AC9DD713}" presName="composite3" presStyleCnt="0"/>
      <dgm:spPr/>
    </dgm:pt>
    <dgm:pt modelId="{1B7FC206-A708-4AA2-805D-4371A62FCD6B}" type="pres">
      <dgm:prSet presAssocID="{22957823-86B9-47B6-92B0-2E24AC9DD713}" presName="background3" presStyleLbl="node3" presStyleIdx="1" presStyleCnt="2"/>
      <dgm:spPr/>
    </dgm:pt>
    <dgm:pt modelId="{BF7D70AE-FCAB-4FB3-B3EA-68327ABF2AA2}" type="pres">
      <dgm:prSet presAssocID="{22957823-86B9-47B6-92B0-2E24AC9DD713}" presName="text3" presStyleLbl="fgAcc3" presStyleIdx="1" presStyleCnt="2" custScaleX="141308" custScaleY="132215">
        <dgm:presLayoutVars>
          <dgm:chPref val="3"/>
        </dgm:presLayoutVars>
      </dgm:prSet>
      <dgm:spPr/>
    </dgm:pt>
    <dgm:pt modelId="{96650401-A9B8-4489-8595-E39E18BA2FD3}" type="pres">
      <dgm:prSet presAssocID="{22957823-86B9-47B6-92B0-2E24AC9DD713}" presName="hierChild4" presStyleCnt="0"/>
      <dgm:spPr/>
    </dgm:pt>
    <dgm:pt modelId="{90375EFC-02A0-4404-BA95-AA9BBD016F55}" type="pres">
      <dgm:prSet presAssocID="{0640A313-EF2E-41EE-91EB-AE62D05A4D88}" presName="hierRoot1" presStyleCnt="0"/>
      <dgm:spPr/>
    </dgm:pt>
    <dgm:pt modelId="{49B629FD-2E06-4FC2-860A-9C150AE46D41}" type="pres">
      <dgm:prSet presAssocID="{0640A313-EF2E-41EE-91EB-AE62D05A4D88}" presName="composite" presStyleCnt="0"/>
      <dgm:spPr/>
    </dgm:pt>
    <dgm:pt modelId="{BF23CCE8-E99B-4675-80C3-1FE03F77609F}" type="pres">
      <dgm:prSet presAssocID="{0640A313-EF2E-41EE-91EB-AE62D05A4D88}" presName="background" presStyleLbl="node0" presStyleIdx="1" presStyleCnt="2"/>
      <dgm:spPr/>
    </dgm:pt>
    <dgm:pt modelId="{E7C731FD-66AA-43B6-B37F-A9C255FB0B27}" type="pres">
      <dgm:prSet presAssocID="{0640A313-EF2E-41EE-91EB-AE62D05A4D88}" presName="text" presStyleLbl="fgAcc0" presStyleIdx="1" presStyleCnt="2" custScaleX="118292">
        <dgm:presLayoutVars>
          <dgm:chPref val="3"/>
        </dgm:presLayoutVars>
      </dgm:prSet>
      <dgm:spPr/>
    </dgm:pt>
    <dgm:pt modelId="{C9CF8C2B-887A-4500-859E-FB381A22A629}" type="pres">
      <dgm:prSet presAssocID="{0640A313-EF2E-41EE-91EB-AE62D05A4D88}" presName="hierChild2" presStyleCnt="0"/>
      <dgm:spPr/>
    </dgm:pt>
    <dgm:pt modelId="{63370A1A-5726-4987-87CA-76CCC5761858}" type="pres">
      <dgm:prSet presAssocID="{7A48FCBA-BB71-4B6E-A837-A214A1B23F5C}" presName="Name10" presStyleLbl="parChTrans1D2" presStyleIdx="2" presStyleCnt="3"/>
      <dgm:spPr/>
    </dgm:pt>
    <dgm:pt modelId="{12026352-C975-4369-8C95-7E0821131A6B}" type="pres">
      <dgm:prSet presAssocID="{86FC1364-B772-4ABA-999D-AA0586D899CA}" presName="hierRoot2" presStyleCnt="0"/>
      <dgm:spPr/>
    </dgm:pt>
    <dgm:pt modelId="{529017D5-46F5-4D11-90F9-E89DEB4DC626}" type="pres">
      <dgm:prSet presAssocID="{86FC1364-B772-4ABA-999D-AA0586D899CA}" presName="composite2" presStyleCnt="0"/>
      <dgm:spPr/>
    </dgm:pt>
    <dgm:pt modelId="{3CAF1A31-41D0-4988-9B81-3E0BA4EF59FE}" type="pres">
      <dgm:prSet presAssocID="{86FC1364-B772-4ABA-999D-AA0586D899CA}" presName="background2" presStyleLbl="node2" presStyleIdx="2" presStyleCnt="3"/>
      <dgm:spPr>
        <a:solidFill>
          <a:srgbClr val="17698F"/>
        </a:solidFill>
      </dgm:spPr>
    </dgm:pt>
    <dgm:pt modelId="{53B22C35-1AC3-498D-BCEB-F84668BF3ABA}" type="pres">
      <dgm:prSet presAssocID="{86FC1364-B772-4ABA-999D-AA0586D899CA}" presName="text2" presStyleLbl="fgAcc2" presStyleIdx="2" presStyleCnt="3" custScaleX="115249">
        <dgm:presLayoutVars>
          <dgm:chPref val="3"/>
        </dgm:presLayoutVars>
      </dgm:prSet>
      <dgm:spPr/>
    </dgm:pt>
    <dgm:pt modelId="{792D2A35-7BFD-4E83-9A72-A028DD3B260C}" type="pres">
      <dgm:prSet presAssocID="{86FC1364-B772-4ABA-999D-AA0586D899CA}" presName="hierChild3" presStyleCnt="0"/>
      <dgm:spPr/>
    </dgm:pt>
  </dgm:ptLst>
  <dgm:cxnLst>
    <dgm:cxn modelId="{AB13E800-52C5-4E27-818C-185C4E5956FB}" type="presOf" srcId="{95060D27-B016-4515-9339-41730E4D1089}" destId="{845784B7-B35C-4586-844B-53FD7615919B}" srcOrd="0" destOrd="0" presId="urn:microsoft.com/office/officeart/2005/8/layout/hierarchy1"/>
    <dgm:cxn modelId="{D5490B1E-5A15-4377-8902-5407E7A477D5}" type="presOf" srcId="{22957823-86B9-47B6-92B0-2E24AC9DD713}" destId="{BF7D70AE-FCAB-4FB3-B3EA-68327ABF2AA2}" srcOrd="0" destOrd="0" presId="urn:microsoft.com/office/officeart/2005/8/layout/hierarchy1"/>
    <dgm:cxn modelId="{BB06131F-42AD-41F7-A758-3790E00CF050}" type="presOf" srcId="{66FFF7D8-0EDA-406C-B1C3-3AA89FE9E618}" destId="{06D5AE7C-0616-4A2B-BD3E-0D009B28239B}" srcOrd="0" destOrd="0" presId="urn:microsoft.com/office/officeart/2005/8/layout/hierarchy1"/>
    <dgm:cxn modelId="{0A5C0C21-3A4F-47DA-9754-BEFD5D7BBBD0}" srcId="{EC5F6606-DE22-4E56-A252-C27CD788BBEA}" destId="{0640A313-EF2E-41EE-91EB-AE62D05A4D88}" srcOrd="1" destOrd="0" parTransId="{D1368FB6-1F62-4132-8DE2-76CE444553DC}" sibTransId="{7D1E897A-8C8A-426D-BBFE-DDAFA900B4AA}"/>
    <dgm:cxn modelId="{F8D4DC31-933C-437B-BCFC-1536B964DDD1}" srcId="{B17925DF-3ED4-453E-B609-34189F50CD1E}" destId="{60E8A487-BB8C-4017-85CA-9439037C8811}" srcOrd="1" destOrd="0" parTransId="{95060D27-B016-4515-9339-41730E4D1089}" sibTransId="{F6B9CFDA-C8F4-47E8-A737-450758374516}"/>
    <dgm:cxn modelId="{D3E8573A-6164-4BD6-9175-D50B83F5F88F}" type="presOf" srcId="{86FC1364-B772-4ABA-999D-AA0586D899CA}" destId="{53B22C35-1AC3-498D-BCEB-F84668BF3ABA}" srcOrd="0" destOrd="0" presId="urn:microsoft.com/office/officeart/2005/8/layout/hierarchy1"/>
    <dgm:cxn modelId="{F4AB9360-0F72-4522-8D12-64116DE64F47}" type="presOf" srcId="{68DC1233-85F6-461F-89CC-0CDBB37E1E0A}" destId="{78975AD4-C605-4EA8-A92A-CBC4A3F05D1B}" srcOrd="0" destOrd="0" presId="urn:microsoft.com/office/officeart/2005/8/layout/hierarchy1"/>
    <dgm:cxn modelId="{E1F79E91-5B2B-4BB9-9A47-AAFDF4B7D087}" type="presOf" srcId="{0640A313-EF2E-41EE-91EB-AE62D05A4D88}" destId="{E7C731FD-66AA-43B6-B37F-A9C255FB0B27}" srcOrd="0" destOrd="0" presId="urn:microsoft.com/office/officeart/2005/8/layout/hierarchy1"/>
    <dgm:cxn modelId="{8B563394-37F4-4F58-A2CD-A000C79E3ABA}" type="presOf" srcId="{B17925DF-3ED4-453E-B609-34189F50CD1E}" destId="{76157CE1-4614-4A76-B461-79AD54A7A3C7}" srcOrd="0" destOrd="0" presId="urn:microsoft.com/office/officeart/2005/8/layout/hierarchy1"/>
    <dgm:cxn modelId="{5B929CA0-4525-443A-830C-459C2B511049}" srcId="{60E8A487-BB8C-4017-85CA-9439037C8811}" destId="{22957823-86B9-47B6-92B0-2E24AC9DD713}" srcOrd="0" destOrd="0" parTransId="{2D71BCC5-AFDD-4220-9B7B-ECF1BB95CEB1}" sibTransId="{C9EFE2B6-5BFA-4269-8C86-1395E506690C}"/>
    <dgm:cxn modelId="{02BE4BA9-7241-444E-9E4E-5A4A90061961}" type="presOf" srcId="{9810A29D-75FC-4A65-84F5-B9E8EEBF0018}" destId="{717BDEF8-08BA-4404-949F-639C111AC6EE}" srcOrd="0" destOrd="0" presId="urn:microsoft.com/office/officeart/2005/8/layout/hierarchy1"/>
    <dgm:cxn modelId="{1BC60BAC-0D03-4B45-B605-902C2AB5CE2E}" type="presOf" srcId="{F23FEA85-F07C-4FB2-AF39-4D3DFA5D14F6}" destId="{F77C42F7-DBB1-43A3-8C53-28DB33734A43}" srcOrd="0" destOrd="0" presId="urn:microsoft.com/office/officeart/2005/8/layout/hierarchy1"/>
    <dgm:cxn modelId="{A89C47B3-BC0A-425F-8EC1-FE7AF407D4F8}" srcId="{EC5F6606-DE22-4E56-A252-C27CD788BBEA}" destId="{B17925DF-3ED4-453E-B609-34189F50CD1E}" srcOrd="0" destOrd="0" parTransId="{E444213B-060D-428B-9D71-4FEB1C449A7C}" sibTransId="{FC4EF724-8335-4066-BA35-A7804FD4931B}"/>
    <dgm:cxn modelId="{181C63B9-CD6D-4E52-9375-D074F96BDC21}" type="presOf" srcId="{2D71BCC5-AFDD-4220-9B7B-ECF1BB95CEB1}" destId="{9AF3D15F-C2E4-487F-ACBD-C701692713F5}" srcOrd="0" destOrd="0" presId="urn:microsoft.com/office/officeart/2005/8/layout/hierarchy1"/>
    <dgm:cxn modelId="{823895DC-95B8-489A-B44C-1DD680C4E8C5}" type="presOf" srcId="{60E8A487-BB8C-4017-85CA-9439037C8811}" destId="{4EBBF386-9AE6-47CE-9F13-5FC45915F9A2}" srcOrd="0" destOrd="0" presId="urn:microsoft.com/office/officeart/2005/8/layout/hierarchy1"/>
    <dgm:cxn modelId="{7F68BDE7-8629-471A-A5D6-70110C08B7D0}" type="presOf" srcId="{EC5F6606-DE22-4E56-A252-C27CD788BBEA}" destId="{104395E3-9D38-4D72-82DB-D0E2666AF7B4}" srcOrd="0" destOrd="0" presId="urn:microsoft.com/office/officeart/2005/8/layout/hierarchy1"/>
    <dgm:cxn modelId="{E598B5EB-E825-4A68-99E4-F8B8A4BD3616}" srcId="{B17925DF-3ED4-453E-B609-34189F50CD1E}" destId="{68DC1233-85F6-461F-89CC-0CDBB37E1E0A}" srcOrd="0" destOrd="0" parTransId="{9810A29D-75FC-4A65-84F5-B9E8EEBF0018}" sibTransId="{47BC2B82-2A5D-4DF6-B896-0553C659869D}"/>
    <dgm:cxn modelId="{64CF2BF0-1838-428F-BE8A-E84148B68977}" type="presOf" srcId="{7A48FCBA-BB71-4B6E-A837-A214A1B23F5C}" destId="{63370A1A-5726-4987-87CA-76CCC5761858}" srcOrd="0" destOrd="0" presId="urn:microsoft.com/office/officeart/2005/8/layout/hierarchy1"/>
    <dgm:cxn modelId="{7ECF9FF9-6224-4D78-A800-FD92DAB3DE71}" srcId="{68DC1233-85F6-461F-89CC-0CDBB37E1E0A}" destId="{66FFF7D8-0EDA-406C-B1C3-3AA89FE9E618}" srcOrd="0" destOrd="0" parTransId="{F23FEA85-F07C-4FB2-AF39-4D3DFA5D14F6}" sibTransId="{8FAE3460-A01F-4B13-9DA0-EEF3EC99A149}"/>
    <dgm:cxn modelId="{2B5C72FE-B565-4845-A895-0870BC61F5C4}" srcId="{0640A313-EF2E-41EE-91EB-AE62D05A4D88}" destId="{86FC1364-B772-4ABA-999D-AA0586D899CA}" srcOrd="0" destOrd="0" parTransId="{7A48FCBA-BB71-4B6E-A837-A214A1B23F5C}" sibTransId="{F1BAF741-6420-4D47-B6CC-31B65F165E14}"/>
    <dgm:cxn modelId="{A687B0DE-1873-4A09-ACD6-0AEADD6E42CA}" type="presParOf" srcId="{104395E3-9D38-4D72-82DB-D0E2666AF7B4}" destId="{64BA3FDD-EB2F-4254-9902-124591254AA9}" srcOrd="0" destOrd="0" presId="urn:microsoft.com/office/officeart/2005/8/layout/hierarchy1"/>
    <dgm:cxn modelId="{42BF9508-1EA8-4BC5-B564-B03B3E089EED}" type="presParOf" srcId="{64BA3FDD-EB2F-4254-9902-124591254AA9}" destId="{CAA63F9A-CC65-41D3-BBFB-F4CE3DE01676}" srcOrd="0" destOrd="0" presId="urn:microsoft.com/office/officeart/2005/8/layout/hierarchy1"/>
    <dgm:cxn modelId="{CD2A030D-1752-4533-8ED3-0D340211204F}" type="presParOf" srcId="{CAA63F9A-CC65-41D3-BBFB-F4CE3DE01676}" destId="{F4D52C92-CFB2-48C9-9FB1-DDD8E44FE99F}" srcOrd="0" destOrd="0" presId="urn:microsoft.com/office/officeart/2005/8/layout/hierarchy1"/>
    <dgm:cxn modelId="{8B175A4E-4522-41A0-957D-A6228F32A808}" type="presParOf" srcId="{CAA63F9A-CC65-41D3-BBFB-F4CE3DE01676}" destId="{76157CE1-4614-4A76-B461-79AD54A7A3C7}" srcOrd="1" destOrd="0" presId="urn:microsoft.com/office/officeart/2005/8/layout/hierarchy1"/>
    <dgm:cxn modelId="{69AB8F1A-BFB3-490B-8BEB-D1985053EEE9}" type="presParOf" srcId="{64BA3FDD-EB2F-4254-9902-124591254AA9}" destId="{195C525E-7032-47E5-B7CD-D8269E6653EA}" srcOrd="1" destOrd="0" presId="urn:microsoft.com/office/officeart/2005/8/layout/hierarchy1"/>
    <dgm:cxn modelId="{24E184FF-E08B-4678-9721-34115A1B33F1}" type="presParOf" srcId="{195C525E-7032-47E5-B7CD-D8269E6653EA}" destId="{717BDEF8-08BA-4404-949F-639C111AC6EE}" srcOrd="0" destOrd="0" presId="urn:microsoft.com/office/officeart/2005/8/layout/hierarchy1"/>
    <dgm:cxn modelId="{1D33BF9A-515C-495C-B70C-0701B063E237}" type="presParOf" srcId="{195C525E-7032-47E5-B7CD-D8269E6653EA}" destId="{5194ED76-7AF8-4CBE-ACA9-71F68093ACA8}" srcOrd="1" destOrd="0" presId="urn:microsoft.com/office/officeart/2005/8/layout/hierarchy1"/>
    <dgm:cxn modelId="{CBB67B95-9B06-4859-AEC5-F20EC18048F7}" type="presParOf" srcId="{5194ED76-7AF8-4CBE-ACA9-71F68093ACA8}" destId="{1EA8267F-1696-4130-8538-FDE87A1BF8A4}" srcOrd="0" destOrd="0" presId="urn:microsoft.com/office/officeart/2005/8/layout/hierarchy1"/>
    <dgm:cxn modelId="{37BA2766-1B00-49B5-ABB6-58A9692E5441}" type="presParOf" srcId="{1EA8267F-1696-4130-8538-FDE87A1BF8A4}" destId="{3F72ECF0-488E-4F32-BE4C-9D71A5D8716D}" srcOrd="0" destOrd="0" presId="urn:microsoft.com/office/officeart/2005/8/layout/hierarchy1"/>
    <dgm:cxn modelId="{86C44BC0-8917-4E24-8899-A8B4C3BBD14C}" type="presParOf" srcId="{1EA8267F-1696-4130-8538-FDE87A1BF8A4}" destId="{78975AD4-C605-4EA8-A92A-CBC4A3F05D1B}" srcOrd="1" destOrd="0" presId="urn:microsoft.com/office/officeart/2005/8/layout/hierarchy1"/>
    <dgm:cxn modelId="{FB363938-9E9E-457E-8D87-B88323A7F0C7}" type="presParOf" srcId="{5194ED76-7AF8-4CBE-ACA9-71F68093ACA8}" destId="{AB1742C4-56C4-43FC-9997-9604C8B9401C}" srcOrd="1" destOrd="0" presId="urn:microsoft.com/office/officeart/2005/8/layout/hierarchy1"/>
    <dgm:cxn modelId="{7203CBF4-C73D-4F73-A8DA-587F77B3A1FF}" type="presParOf" srcId="{AB1742C4-56C4-43FC-9997-9604C8B9401C}" destId="{F77C42F7-DBB1-43A3-8C53-28DB33734A43}" srcOrd="0" destOrd="0" presId="urn:microsoft.com/office/officeart/2005/8/layout/hierarchy1"/>
    <dgm:cxn modelId="{1B84D1AF-4A15-4049-93EE-A8EE09847514}" type="presParOf" srcId="{AB1742C4-56C4-43FC-9997-9604C8B9401C}" destId="{AE70F7B0-1F04-4BF7-AEF0-5CC778FCE3B2}" srcOrd="1" destOrd="0" presId="urn:microsoft.com/office/officeart/2005/8/layout/hierarchy1"/>
    <dgm:cxn modelId="{8E3C585B-31E7-4081-B830-F21665B22DC3}" type="presParOf" srcId="{AE70F7B0-1F04-4BF7-AEF0-5CC778FCE3B2}" destId="{801E22B6-B103-4C4B-A960-6F29CFFA497F}" srcOrd="0" destOrd="0" presId="urn:microsoft.com/office/officeart/2005/8/layout/hierarchy1"/>
    <dgm:cxn modelId="{910D6C7D-2E4E-4848-90A4-42DECF0F8FC9}" type="presParOf" srcId="{801E22B6-B103-4C4B-A960-6F29CFFA497F}" destId="{14292B01-25C6-4ECE-AC1C-C1A919685A5D}" srcOrd="0" destOrd="0" presId="urn:microsoft.com/office/officeart/2005/8/layout/hierarchy1"/>
    <dgm:cxn modelId="{D2177970-8E63-42F6-A131-C9A1F83229B5}" type="presParOf" srcId="{801E22B6-B103-4C4B-A960-6F29CFFA497F}" destId="{06D5AE7C-0616-4A2B-BD3E-0D009B28239B}" srcOrd="1" destOrd="0" presId="urn:microsoft.com/office/officeart/2005/8/layout/hierarchy1"/>
    <dgm:cxn modelId="{4BE81CD7-9451-4E53-9F89-531D61DE2AC5}" type="presParOf" srcId="{AE70F7B0-1F04-4BF7-AEF0-5CC778FCE3B2}" destId="{48F426DD-5481-4789-B58D-B6CA3BCA0CCE}" srcOrd="1" destOrd="0" presId="urn:microsoft.com/office/officeart/2005/8/layout/hierarchy1"/>
    <dgm:cxn modelId="{A4DACACF-331E-4531-A150-E20AF94F673F}" type="presParOf" srcId="{195C525E-7032-47E5-B7CD-D8269E6653EA}" destId="{845784B7-B35C-4586-844B-53FD7615919B}" srcOrd="2" destOrd="0" presId="urn:microsoft.com/office/officeart/2005/8/layout/hierarchy1"/>
    <dgm:cxn modelId="{D3C4C118-8968-4172-AD76-D42C531D8213}" type="presParOf" srcId="{195C525E-7032-47E5-B7CD-D8269E6653EA}" destId="{C7C80EBF-EBEE-4E9A-9C0E-58873F67894F}" srcOrd="3" destOrd="0" presId="urn:microsoft.com/office/officeart/2005/8/layout/hierarchy1"/>
    <dgm:cxn modelId="{D4CFBB31-66EF-464E-8118-FBC166FB86AC}" type="presParOf" srcId="{C7C80EBF-EBEE-4E9A-9C0E-58873F67894F}" destId="{D119088F-F2BE-4CA3-9B0F-8F0B14EEB26D}" srcOrd="0" destOrd="0" presId="urn:microsoft.com/office/officeart/2005/8/layout/hierarchy1"/>
    <dgm:cxn modelId="{C153EBAE-A761-4DB7-A4C9-FC97C561FF3E}" type="presParOf" srcId="{D119088F-F2BE-4CA3-9B0F-8F0B14EEB26D}" destId="{C3D9D13B-FC01-42D0-BA0D-28C33C72A92B}" srcOrd="0" destOrd="0" presId="urn:microsoft.com/office/officeart/2005/8/layout/hierarchy1"/>
    <dgm:cxn modelId="{5051FC24-FA7C-4658-9EEA-2A4D58EF9548}" type="presParOf" srcId="{D119088F-F2BE-4CA3-9B0F-8F0B14EEB26D}" destId="{4EBBF386-9AE6-47CE-9F13-5FC45915F9A2}" srcOrd="1" destOrd="0" presId="urn:microsoft.com/office/officeart/2005/8/layout/hierarchy1"/>
    <dgm:cxn modelId="{A9D5FC3B-6D0D-4BB5-BC51-E186E195A18E}" type="presParOf" srcId="{C7C80EBF-EBEE-4E9A-9C0E-58873F67894F}" destId="{30ADD394-C839-4E0F-9328-E876A80E3C59}" srcOrd="1" destOrd="0" presId="urn:microsoft.com/office/officeart/2005/8/layout/hierarchy1"/>
    <dgm:cxn modelId="{C3110920-A175-4A4F-9E5C-77C643751153}" type="presParOf" srcId="{30ADD394-C839-4E0F-9328-E876A80E3C59}" destId="{9AF3D15F-C2E4-487F-ACBD-C701692713F5}" srcOrd="0" destOrd="0" presId="urn:microsoft.com/office/officeart/2005/8/layout/hierarchy1"/>
    <dgm:cxn modelId="{49ABF656-7576-4910-B51F-E02B91C39741}" type="presParOf" srcId="{30ADD394-C839-4E0F-9328-E876A80E3C59}" destId="{7CE998B1-4F77-4303-B012-6F809C5D9DEF}" srcOrd="1" destOrd="0" presId="urn:microsoft.com/office/officeart/2005/8/layout/hierarchy1"/>
    <dgm:cxn modelId="{5006CFDC-6301-42BF-9D7E-9B5949617858}" type="presParOf" srcId="{7CE998B1-4F77-4303-B012-6F809C5D9DEF}" destId="{0BFA4EE9-5610-4ABF-BC48-E68770F4A56A}" srcOrd="0" destOrd="0" presId="urn:microsoft.com/office/officeart/2005/8/layout/hierarchy1"/>
    <dgm:cxn modelId="{AA760C20-6A15-407D-AD07-245FD6725F99}" type="presParOf" srcId="{0BFA4EE9-5610-4ABF-BC48-E68770F4A56A}" destId="{1B7FC206-A708-4AA2-805D-4371A62FCD6B}" srcOrd="0" destOrd="0" presId="urn:microsoft.com/office/officeart/2005/8/layout/hierarchy1"/>
    <dgm:cxn modelId="{7BAF51B1-6890-4727-A704-2257A98C130F}" type="presParOf" srcId="{0BFA4EE9-5610-4ABF-BC48-E68770F4A56A}" destId="{BF7D70AE-FCAB-4FB3-B3EA-68327ABF2AA2}" srcOrd="1" destOrd="0" presId="urn:microsoft.com/office/officeart/2005/8/layout/hierarchy1"/>
    <dgm:cxn modelId="{A549A415-6BF9-4E48-8DBB-2DFE4944E923}" type="presParOf" srcId="{7CE998B1-4F77-4303-B012-6F809C5D9DEF}" destId="{96650401-A9B8-4489-8595-E39E18BA2FD3}" srcOrd="1" destOrd="0" presId="urn:microsoft.com/office/officeart/2005/8/layout/hierarchy1"/>
    <dgm:cxn modelId="{4645959E-DC79-4E09-91E1-62FEE801D3D3}" type="presParOf" srcId="{104395E3-9D38-4D72-82DB-D0E2666AF7B4}" destId="{90375EFC-02A0-4404-BA95-AA9BBD016F55}" srcOrd="1" destOrd="0" presId="urn:microsoft.com/office/officeart/2005/8/layout/hierarchy1"/>
    <dgm:cxn modelId="{81598C8C-4C15-4338-A023-1F4810E9EB72}" type="presParOf" srcId="{90375EFC-02A0-4404-BA95-AA9BBD016F55}" destId="{49B629FD-2E06-4FC2-860A-9C150AE46D41}" srcOrd="0" destOrd="0" presId="urn:microsoft.com/office/officeart/2005/8/layout/hierarchy1"/>
    <dgm:cxn modelId="{601C65AD-74AF-4F62-B76B-1BB2A14D9E3A}" type="presParOf" srcId="{49B629FD-2E06-4FC2-860A-9C150AE46D41}" destId="{BF23CCE8-E99B-4675-80C3-1FE03F77609F}" srcOrd="0" destOrd="0" presId="urn:microsoft.com/office/officeart/2005/8/layout/hierarchy1"/>
    <dgm:cxn modelId="{02198E1E-9053-4291-97E7-EEB984C7DB3B}" type="presParOf" srcId="{49B629FD-2E06-4FC2-860A-9C150AE46D41}" destId="{E7C731FD-66AA-43B6-B37F-A9C255FB0B27}" srcOrd="1" destOrd="0" presId="urn:microsoft.com/office/officeart/2005/8/layout/hierarchy1"/>
    <dgm:cxn modelId="{A6727293-EAC8-445F-8712-8A13479B29A8}" type="presParOf" srcId="{90375EFC-02A0-4404-BA95-AA9BBD016F55}" destId="{C9CF8C2B-887A-4500-859E-FB381A22A629}" srcOrd="1" destOrd="0" presId="urn:microsoft.com/office/officeart/2005/8/layout/hierarchy1"/>
    <dgm:cxn modelId="{F9B3D119-8C5D-4694-87D7-9083E39FD7ED}" type="presParOf" srcId="{C9CF8C2B-887A-4500-859E-FB381A22A629}" destId="{63370A1A-5726-4987-87CA-76CCC5761858}" srcOrd="0" destOrd="0" presId="urn:microsoft.com/office/officeart/2005/8/layout/hierarchy1"/>
    <dgm:cxn modelId="{13E4F712-F2C9-4A0E-A966-CBFEB02FA741}" type="presParOf" srcId="{C9CF8C2B-887A-4500-859E-FB381A22A629}" destId="{12026352-C975-4369-8C95-7E0821131A6B}" srcOrd="1" destOrd="0" presId="urn:microsoft.com/office/officeart/2005/8/layout/hierarchy1"/>
    <dgm:cxn modelId="{32204D51-92F1-4A29-8DC9-833ABA5276C9}" type="presParOf" srcId="{12026352-C975-4369-8C95-7E0821131A6B}" destId="{529017D5-46F5-4D11-90F9-E89DEB4DC626}" srcOrd="0" destOrd="0" presId="urn:microsoft.com/office/officeart/2005/8/layout/hierarchy1"/>
    <dgm:cxn modelId="{D8A9257E-4F9C-4E38-9445-774264861F00}" type="presParOf" srcId="{529017D5-46F5-4D11-90F9-E89DEB4DC626}" destId="{3CAF1A31-41D0-4988-9B81-3E0BA4EF59FE}" srcOrd="0" destOrd="0" presId="urn:microsoft.com/office/officeart/2005/8/layout/hierarchy1"/>
    <dgm:cxn modelId="{4D639FE1-28A7-47F1-A662-047A520F7095}" type="presParOf" srcId="{529017D5-46F5-4D11-90F9-E89DEB4DC626}" destId="{53B22C35-1AC3-498D-BCEB-F84668BF3ABA}" srcOrd="1" destOrd="0" presId="urn:microsoft.com/office/officeart/2005/8/layout/hierarchy1"/>
    <dgm:cxn modelId="{7B43F35A-7ECA-4F87-9445-3A3541B789FE}" type="presParOf" srcId="{12026352-C975-4369-8C95-7E0821131A6B}" destId="{792D2A35-7BFD-4E83-9A72-A028DD3B26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5A88335-3DCC-4566-8139-24A6108CB7DA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pPr rtl="1"/>
          <a:endParaRPr lang="ar-EG"/>
        </a:p>
      </dgm:t>
    </dgm:pt>
    <dgm:pt modelId="{571A4333-9E4D-4762-A66B-D724AD6FE431}">
      <dgm:prSet phldrT="[نص]" custT="1"/>
      <dgm:spPr/>
      <dgm:t>
        <a:bodyPr/>
        <a:lstStyle/>
        <a:p>
          <a:pPr rtl="1">
            <a:buNone/>
          </a:pPr>
          <a:r>
            <a:rPr lang="ar-EG" sz="4000" b="1" dirty="0"/>
            <a:t>أهلية الشركة</a:t>
          </a:r>
          <a:endParaRPr lang="ar-EG" sz="4000" dirty="0"/>
        </a:p>
      </dgm:t>
    </dgm:pt>
    <dgm:pt modelId="{985E7865-6923-4B7C-941A-5EBC5C6E6EA3}" type="parTrans" cxnId="{6EF94CC2-BFAC-4B14-B1E8-2C9773349154}">
      <dgm:prSet/>
      <dgm:spPr/>
      <dgm:t>
        <a:bodyPr/>
        <a:lstStyle/>
        <a:p>
          <a:pPr rtl="1"/>
          <a:endParaRPr lang="ar-EG"/>
        </a:p>
      </dgm:t>
    </dgm:pt>
    <dgm:pt modelId="{FDDDBF12-940B-44C4-B96F-E26A3CF3809B}" type="sibTrans" cxnId="{6EF94CC2-BFAC-4B14-B1E8-2C9773349154}">
      <dgm:prSet/>
      <dgm:spPr/>
      <dgm:t>
        <a:bodyPr/>
        <a:lstStyle/>
        <a:p>
          <a:pPr rtl="1"/>
          <a:endParaRPr lang="ar-EG"/>
        </a:p>
      </dgm:t>
    </dgm:pt>
    <dgm:pt modelId="{36A36F4D-B1CD-460F-A15F-FF5BFD1551BB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هل يجوز أن تقبل تبرعات: </a:t>
          </a:r>
          <a:r>
            <a:rPr lang="ar-EG" sz="3200" b="1" dirty="0"/>
            <a:t>نعم، بشرط الا تكون هذه التبرعات غير مشروطة بشروط تتنافى مع غرض الشركة </a:t>
          </a:r>
        </a:p>
      </dgm:t>
    </dgm:pt>
    <dgm:pt modelId="{8203005A-AA0F-4C88-AE17-3660E9A1EDEE}" type="parTrans" cxnId="{6BD50959-1F14-4742-92ED-1A00ABB70581}">
      <dgm:prSet/>
      <dgm:spPr/>
      <dgm:t>
        <a:bodyPr/>
        <a:lstStyle/>
        <a:p>
          <a:pPr rtl="1"/>
          <a:endParaRPr lang="ar-EG"/>
        </a:p>
      </dgm:t>
    </dgm:pt>
    <dgm:pt modelId="{03E54235-858F-4B46-B33C-9674EBB50DBD}" type="sibTrans" cxnId="{6BD50959-1F14-4742-92ED-1A00ABB70581}">
      <dgm:prSet/>
      <dgm:spPr/>
      <dgm:t>
        <a:bodyPr/>
        <a:lstStyle/>
        <a:p>
          <a:pPr rtl="1"/>
          <a:endParaRPr lang="ar-EG"/>
        </a:p>
      </dgm:t>
    </dgm:pt>
    <dgm:pt modelId="{6B653155-123A-4378-AA4C-147900CC6567}">
      <dgm:prSet phldrT="[نص]" phldr="0" custT="1"/>
      <dgm:spPr/>
      <dgm:t>
        <a:bodyPr/>
        <a:lstStyle/>
        <a:p>
          <a:pPr rtl="1"/>
          <a:r>
            <a:rPr lang="ar-EG" sz="3200" b="1" dirty="0"/>
            <a:t>تمتع الشركة بالأهلية </a:t>
          </a:r>
          <a:r>
            <a:rPr lang="ar-EG" sz="3200" b="1" dirty="0">
              <a:highlight>
                <a:srgbClr val="FFFF00"/>
              </a:highlight>
            </a:rPr>
            <a:t>في حدود الغرض الذي أنشئت من أجل تحقيقه</a:t>
          </a:r>
        </a:p>
      </dgm:t>
    </dgm:pt>
    <dgm:pt modelId="{AB06DC31-7413-41D0-A1D4-94502CCEB2E8}" type="parTrans" cxnId="{609392BA-A8A3-4692-9F72-F672F4DE9AA9}">
      <dgm:prSet/>
      <dgm:spPr/>
      <dgm:t>
        <a:bodyPr/>
        <a:lstStyle/>
        <a:p>
          <a:pPr rtl="1"/>
          <a:endParaRPr lang="ar-EG"/>
        </a:p>
      </dgm:t>
    </dgm:pt>
    <dgm:pt modelId="{82C0F0CB-71FE-434E-8C3E-A8E14557B102}" type="sibTrans" cxnId="{609392BA-A8A3-4692-9F72-F672F4DE9AA9}">
      <dgm:prSet/>
      <dgm:spPr/>
      <dgm:t>
        <a:bodyPr/>
        <a:lstStyle/>
        <a:p>
          <a:pPr rtl="1"/>
          <a:endParaRPr lang="ar-EG"/>
        </a:p>
      </dgm:t>
    </dgm:pt>
    <dgm:pt modelId="{F61FED54-7BA5-4F78-B1E5-4F833B6D2BF1}" type="asst">
      <dgm:prSet custT="1"/>
      <dgm:spPr/>
      <dgm:t>
        <a:bodyPr/>
        <a:lstStyle/>
        <a:p>
          <a:pPr rtl="1">
            <a:buNone/>
          </a:pPr>
          <a:r>
            <a:rPr lang="ar-EG" sz="3200" b="1" dirty="0">
              <a:highlight>
                <a:srgbClr val="FFFF00"/>
              </a:highlight>
            </a:rPr>
            <a:t>هل الشركة تتبرع: </a:t>
          </a:r>
          <a:r>
            <a:rPr lang="ar-EG" sz="3200" b="1" dirty="0"/>
            <a:t>لا يجوز لإنه ضد هدفها تحقيق الربح، الاستثناء التبرعات الخيرية</a:t>
          </a:r>
        </a:p>
      </dgm:t>
    </dgm:pt>
    <dgm:pt modelId="{E76AB29D-CA90-44DD-A401-2FD8C3B213FA}" type="parTrans" cxnId="{DF1316D6-F479-4667-BAF4-4DAC5071527D}">
      <dgm:prSet/>
      <dgm:spPr/>
      <dgm:t>
        <a:bodyPr/>
        <a:lstStyle/>
        <a:p>
          <a:pPr rtl="1"/>
          <a:endParaRPr lang="ar-EG"/>
        </a:p>
      </dgm:t>
    </dgm:pt>
    <dgm:pt modelId="{0D0F601D-017F-4261-AC14-2D9287906714}" type="sibTrans" cxnId="{DF1316D6-F479-4667-BAF4-4DAC5071527D}">
      <dgm:prSet/>
      <dgm:spPr/>
      <dgm:t>
        <a:bodyPr/>
        <a:lstStyle/>
        <a:p>
          <a:pPr rtl="1"/>
          <a:endParaRPr lang="ar-EG"/>
        </a:p>
      </dgm:t>
    </dgm:pt>
    <dgm:pt modelId="{0517A8C4-68A5-48F5-9E82-778E5CBB8195}">
      <dgm:prSet/>
      <dgm:spPr/>
      <dgm:t>
        <a:bodyPr/>
        <a:lstStyle/>
        <a:p>
          <a:pPr rtl="1"/>
          <a:r>
            <a:rPr lang="ar-EG" b="1" dirty="0"/>
            <a:t>فللشركة أن تبيع وتشتري، تؤجر وتستأجر، تقرض وتقترض، تقاضي وتتقاضى</a:t>
          </a:r>
        </a:p>
      </dgm:t>
    </dgm:pt>
    <dgm:pt modelId="{EFBB002D-3097-4D13-9994-B69E11897E8E}" type="parTrans" cxnId="{C608ED9B-BC3F-4F6D-B3F1-BC5F599EE350}">
      <dgm:prSet/>
      <dgm:spPr/>
      <dgm:t>
        <a:bodyPr/>
        <a:lstStyle/>
        <a:p>
          <a:pPr rtl="1"/>
          <a:endParaRPr lang="ar-EG"/>
        </a:p>
      </dgm:t>
    </dgm:pt>
    <dgm:pt modelId="{99E48064-BB78-419D-9A0C-A235BD256106}" type="sibTrans" cxnId="{C608ED9B-BC3F-4F6D-B3F1-BC5F599EE350}">
      <dgm:prSet/>
      <dgm:spPr/>
      <dgm:t>
        <a:bodyPr/>
        <a:lstStyle/>
        <a:p>
          <a:pPr rtl="1"/>
          <a:endParaRPr lang="ar-EG"/>
        </a:p>
      </dgm:t>
    </dgm:pt>
    <dgm:pt modelId="{B1A7F081-FBA7-4DFD-956F-AAA4F1A60567}" type="pres">
      <dgm:prSet presAssocID="{25A88335-3DCC-4566-8139-24A6108CB7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34511-4C9E-4D70-8426-DF6C7BB9F97D}" type="pres">
      <dgm:prSet presAssocID="{571A4333-9E4D-4762-A66B-D724AD6FE431}" presName="hierRoot1" presStyleCnt="0">
        <dgm:presLayoutVars>
          <dgm:hierBranch val="init"/>
        </dgm:presLayoutVars>
      </dgm:prSet>
      <dgm:spPr/>
    </dgm:pt>
    <dgm:pt modelId="{76347303-AA4C-4202-9636-8CBF3EE32472}" type="pres">
      <dgm:prSet presAssocID="{571A4333-9E4D-4762-A66B-D724AD6FE431}" presName="rootComposite1" presStyleCnt="0"/>
      <dgm:spPr/>
    </dgm:pt>
    <dgm:pt modelId="{4B509A73-B542-4166-A123-2A48800FB8C6}" type="pres">
      <dgm:prSet presAssocID="{571A4333-9E4D-4762-A66B-D724AD6FE431}" presName="rootText1" presStyleLbl="node0" presStyleIdx="0" presStyleCnt="1" custScaleX="240043" custScaleY="76940" custLinFactNeighborX="-2286" custLinFactNeighborY="-86857">
        <dgm:presLayoutVars>
          <dgm:chPref val="3"/>
        </dgm:presLayoutVars>
      </dgm:prSet>
      <dgm:spPr/>
    </dgm:pt>
    <dgm:pt modelId="{175D20F2-FF85-4F1F-ACBD-22E1D37BF860}" type="pres">
      <dgm:prSet presAssocID="{571A4333-9E4D-4762-A66B-D724AD6FE431}" presName="rootConnector1" presStyleLbl="node1" presStyleIdx="0" presStyleCnt="0"/>
      <dgm:spPr/>
    </dgm:pt>
    <dgm:pt modelId="{9DF3DF77-42EC-4BDE-9FD7-69F6480BE4A6}" type="pres">
      <dgm:prSet presAssocID="{571A4333-9E4D-4762-A66B-D724AD6FE431}" presName="hierChild2" presStyleCnt="0"/>
      <dgm:spPr/>
    </dgm:pt>
    <dgm:pt modelId="{11D012B5-D48E-4495-90A2-FE1CB1FD2304}" type="pres">
      <dgm:prSet presAssocID="{8203005A-AA0F-4C88-AE17-3660E9A1EDEE}" presName="Name37" presStyleLbl="parChTrans1D2" presStyleIdx="0" presStyleCnt="2"/>
      <dgm:spPr/>
    </dgm:pt>
    <dgm:pt modelId="{1E743B56-A729-4361-9A7A-CF2B8B5679C1}" type="pres">
      <dgm:prSet presAssocID="{36A36F4D-B1CD-460F-A15F-FF5BFD1551BB}" presName="hierRoot2" presStyleCnt="0">
        <dgm:presLayoutVars>
          <dgm:hierBranch val="init"/>
        </dgm:presLayoutVars>
      </dgm:prSet>
      <dgm:spPr/>
    </dgm:pt>
    <dgm:pt modelId="{2A4F9D6A-C11D-4C58-A645-5133E34F9B05}" type="pres">
      <dgm:prSet presAssocID="{36A36F4D-B1CD-460F-A15F-FF5BFD1551BB}" presName="rootComposite" presStyleCnt="0"/>
      <dgm:spPr/>
    </dgm:pt>
    <dgm:pt modelId="{62558F52-C9C3-4BC5-9DF7-0B97153212AB}" type="pres">
      <dgm:prSet presAssocID="{36A36F4D-B1CD-460F-A15F-FF5BFD1551BB}" presName="rootText" presStyleLbl="node2" presStyleIdx="0" presStyleCnt="2" custScaleX="235730" custScaleY="158823">
        <dgm:presLayoutVars>
          <dgm:chPref val="3"/>
        </dgm:presLayoutVars>
      </dgm:prSet>
      <dgm:spPr/>
    </dgm:pt>
    <dgm:pt modelId="{2CC012A4-E42E-41B9-B8CB-C502ED3AE2C5}" type="pres">
      <dgm:prSet presAssocID="{36A36F4D-B1CD-460F-A15F-FF5BFD1551BB}" presName="rootConnector" presStyleLbl="node2" presStyleIdx="0" presStyleCnt="2"/>
      <dgm:spPr/>
    </dgm:pt>
    <dgm:pt modelId="{C218F324-4B8A-4C01-B0B6-2FE2C3C6F069}" type="pres">
      <dgm:prSet presAssocID="{36A36F4D-B1CD-460F-A15F-FF5BFD1551BB}" presName="hierChild4" presStyleCnt="0"/>
      <dgm:spPr/>
    </dgm:pt>
    <dgm:pt modelId="{8559A3BF-E9E4-4FD4-AE05-7D293D5C4EAE}" type="pres">
      <dgm:prSet presAssocID="{36A36F4D-B1CD-460F-A15F-FF5BFD1551BB}" presName="hierChild5" presStyleCnt="0"/>
      <dgm:spPr/>
    </dgm:pt>
    <dgm:pt modelId="{953F71F5-147C-49B8-A1A1-DF83BDBD483E}" type="pres">
      <dgm:prSet presAssocID="{E76AB29D-CA90-44DD-A401-2FD8C3B213FA}" presName="Name111" presStyleLbl="parChTrans1D3" presStyleIdx="0" presStyleCnt="2"/>
      <dgm:spPr/>
    </dgm:pt>
    <dgm:pt modelId="{D424439F-2816-40A1-8258-8D4AEE50F6A5}" type="pres">
      <dgm:prSet presAssocID="{F61FED54-7BA5-4F78-B1E5-4F833B6D2BF1}" presName="hierRoot3" presStyleCnt="0">
        <dgm:presLayoutVars>
          <dgm:hierBranch val="init"/>
        </dgm:presLayoutVars>
      </dgm:prSet>
      <dgm:spPr/>
    </dgm:pt>
    <dgm:pt modelId="{94E70C91-07EA-4DF4-A1D7-13E066E6ECE8}" type="pres">
      <dgm:prSet presAssocID="{F61FED54-7BA5-4F78-B1E5-4F833B6D2BF1}" presName="rootComposite3" presStyleCnt="0"/>
      <dgm:spPr/>
    </dgm:pt>
    <dgm:pt modelId="{58E63019-4A0D-4E90-AB5E-C35E527D1FB6}" type="pres">
      <dgm:prSet presAssocID="{F61FED54-7BA5-4F78-B1E5-4F833B6D2BF1}" presName="rootText3" presStyleLbl="asst2" presStyleIdx="0" presStyleCnt="1" custScaleX="186219" custScaleY="151378" custLinFactNeighborX="69932" custLinFactNeighborY="10388">
        <dgm:presLayoutVars>
          <dgm:chPref val="3"/>
        </dgm:presLayoutVars>
      </dgm:prSet>
      <dgm:spPr/>
    </dgm:pt>
    <dgm:pt modelId="{F836F953-C1B6-4961-88D8-20EF2B82B0E8}" type="pres">
      <dgm:prSet presAssocID="{F61FED54-7BA5-4F78-B1E5-4F833B6D2BF1}" presName="rootConnector3" presStyleLbl="asst2" presStyleIdx="0" presStyleCnt="1"/>
      <dgm:spPr/>
    </dgm:pt>
    <dgm:pt modelId="{48F2ED1B-4E06-4664-9317-1B159E4F243F}" type="pres">
      <dgm:prSet presAssocID="{F61FED54-7BA5-4F78-B1E5-4F833B6D2BF1}" presName="hierChild6" presStyleCnt="0"/>
      <dgm:spPr/>
    </dgm:pt>
    <dgm:pt modelId="{DA5CABE9-D410-4BA1-95A3-A774A94E5F52}" type="pres">
      <dgm:prSet presAssocID="{F61FED54-7BA5-4F78-B1E5-4F833B6D2BF1}" presName="hierChild7" presStyleCnt="0"/>
      <dgm:spPr/>
    </dgm:pt>
    <dgm:pt modelId="{51737EE2-4E4B-44C1-98FD-EA8FBB2AB78D}" type="pres">
      <dgm:prSet presAssocID="{AB06DC31-7413-41D0-A1D4-94502CCEB2E8}" presName="Name37" presStyleLbl="parChTrans1D2" presStyleIdx="1" presStyleCnt="2"/>
      <dgm:spPr/>
    </dgm:pt>
    <dgm:pt modelId="{BF7C887B-8208-4765-AE0A-D25352D5AFA9}" type="pres">
      <dgm:prSet presAssocID="{6B653155-123A-4378-AA4C-147900CC6567}" presName="hierRoot2" presStyleCnt="0">
        <dgm:presLayoutVars>
          <dgm:hierBranch val="init"/>
        </dgm:presLayoutVars>
      </dgm:prSet>
      <dgm:spPr/>
    </dgm:pt>
    <dgm:pt modelId="{1CEB77BF-DD9B-4881-986A-B95C35A6EA24}" type="pres">
      <dgm:prSet presAssocID="{6B653155-123A-4378-AA4C-147900CC6567}" presName="rootComposite" presStyleCnt="0"/>
      <dgm:spPr/>
    </dgm:pt>
    <dgm:pt modelId="{EF1CEA23-6FF2-4BE8-9A4A-C7175E59D8BF}" type="pres">
      <dgm:prSet presAssocID="{6B653155-123A-4378-AA4C-147900CC6567}" presName="rootText" presStyleLbl="node2" presStyleIdx="1" presStyleCnt="2" custScaleX="219366" custScaleY="168453">
        <dgm:presLayoutVars>
          <dgm:chPref val="3"/>
        </dgm:presLayoutVars>
      </dgm:prSet>
      <dgm:spPr/>
    </dgm:pt>
    <dgm:pt modelId="{6DE90E43-18C6-4E38-B9ED-CC3EF885C820}" type="pres">
      <dgm:prSet presAssocID="{6B653155-123A-4378-AA4C-147900CC6567}" presName="rootConnector" presStyleLbl="node2" presStyleIdx="1" presStyleCnt="2"/>
      <dgm:spPr/>
    </dgm:pt>
    <dgm:pt modelId="{370E7F33-1DAE-4503-83A6-81AD3A9D9164}" type="pres">
      <dgm:prSet presAssocID="{6B653155-123A-4378-AA4C-147900CC6567}" presName="hierChild4" presStyleCnt="0"/>
      <dgm:spPr/>
    </dgm:pt>
    <dgm:pt modelId="{81055111-2F57-41F1-B598-16214D56B0F1}" type="pres">
      <dgm:prSet presAssocID="{EFBB002D-3097-4D13-9994-B69E11897E8E}" presName="Name37" presStyleLbl="parChTrans1D3" presStyleIdx="1" presStyleCnt="2"/>
      <dgm:spPr/>
    </dgm:pt>
    <dgm:pt modelId="{6F8202C9-27A1-4C92-AE5B-555CC4C72E2A}" type="pres">
      <dgm:prSet presAssocID="{0517A8C4-68A5-48F5-9E82-778E5CBB8195}" presName="hierRoot2" presStyleCnt="0">
        <dgm:presLayoutVars>
          <dgm:hierBranch val="init"/>
        </dgm:presLayoutVars>
      </dgm:prSet>
      <dgm:spPr/>
    </dgm:pt>
    <dgm:pt modelId="{1E50A1E2-95D5-45C4-B579-93896B3BF431}" type="pres">
      <dgm:prSet presAssocID="{0517A8C4-68A5-48F5-9E82-778E5CBB8195}" presName="rootComposite" presStyleCnt="0"/>
      <dgm:spPr/>
    </dgm:pt>
    <dgm:pt modelId="{ACC537D9-90CD-4C65-B598-3F1B09D7B024}" type="pres">
      <dgm:prSet presAssocID="{0517A8C4-68A5-48F5-9E82-778E5CBB8195}" presName="rootText" presStyleLbl="node3" presStyleIdx="0" presStyleCnt="1" custScaleX="159405" custScaleY="160347" custLinFactNeighborX="-10033" custLinFactNeighborY="11053">
        <dgm:presLayoutVars>
          <dgm:chPref val="3"/>
        </dgm:presLayoutVars>
      </dgm:prSet>
      <dgm:spPr/>
    </dgm:pt>
    <dgm:pt modelId="{E5D57F50-E75D-47DD-89B4-7E03C524ADD4}" type="pres">
      <dgm:prSet presAssocID="{0517A8C4-68A5-48F5-9E82-778E5CBB8195}" presName="rootConnector" presStyleLbl="node3" presStyleIdx="0" presStyleCnt="1"/>
      <dgm:spPr/>
    </dgm:pt>
    <dgm:pt modelId="{4BC55D2A-3B51-4696-9D76-D386C98F0CC1}" type="pres">
      <dgm:prSet presAssocID="{0517A8C4-68A5-48F5-9E82-778E5CBB8195}" presName="hierChild4" presStyleCnt="0"/>
      <dgm:spPr/>
    </dgm:pt>
    <dgm:pt modelId="{70F39047-F734-408F-81CB-C5A3B5E5A2CC}" type="pres">
      <dgm:prSet presAssocID="{0517A8C4-68A5-48F5-9E82-778E5CBB8195}" presName="hierChild5" presStyleCnt="0"/>
      <dgm:spPr/>
    </dgm:pt>
    <dgm:pt modelId="{DA13FF7E-4C86-4081-9C37-5C61099E9981}" type="pres">
      <dgm:prSet presAssocID="{6B653155-123A-4378-AA4C-147900CC6567}" presName="hierChild5" presStyleCnt="0"/>
      <dgm:spPr/>
    </dgm:pt>
    <dgm:pt modelId="{2A05B014-9714-4073-9C87-68D5FD360711}" type="pres">
      <dgm:prSet presAssocID="{571A4333-9E4D-4762-A66B-D724AD6FE431}" presName="hierChild3" presStyleCnt="0"/>
      <dgm:spPr/>
    </dgm:pt>
  </dgm:ptLst>
  <dgm:cxnLst>
    <dgm:cxn modelId="{B0531C08-A893-40AB-9A5E-6213D59AAF38}" type="presOf" srcId="{6B653155-123A-4378-AA4C-147900CC6567}" destId="{EF1CEA23-6FF2-4BE8-9A4A-C7175E59D8BF}" srcOrd="0" destOrd="0" presId="urn:microsoft.com/office/officeart/2005/8/layout/orgChart1"/>
    <dgm:cxn modelId="{39620719-DBAE-43EB-AC40-78870820495E}" type="presOf" srcId="{8203005A-AA0F-4C88-AE17-3660E9A1EDEE}" destId="{11D012B5-D48E-4495-90A2-FE1CB1FD2304}" srcOrd="0" destOrd="0" presId="urn:microsoft.com/office/officeart/2005/8/layout/orgChart1"/>
    <dgm:cxn modelId="{D46A151B-5C5B-4F7B-870C-87F24C7F7D28}" type="presOf" srcId="{0517A8C4-68A5-48F5-9E82-778E5CBB8195}" destId="{E5D57F50-E75D-47DD-89B4-7E03C524ADD4}" srcOrd="1" destOrd="0" presId="urn:microsoft.com/office/officeart/2005/8/layout/orgChart1"/>
    <dgm:cxn modelId="{06D11C31-9910-4791-B216-22DE0DFCA8FA}" type="presOf" srcId="{6B653155-123A-4378-AA4C-147900CC6567}" destId="{6DE90E43-18C6-4E38-B9ED-CC3EF885C820}" srcOrd="1" destOrd="0" presId="urn:microsoft.com/office/officeart/2005/8/layout/orgChart1"/>
    <dgm:cxn modelId="{3D9EC533-2FC0-4884-9101-F282FBCC275F}" type="presOf" srcId="{571A4333-9E4D-4762-A66B-D724AD6FE431}" destId="{175D20F2-FF85-4F1F-ACBD-22E1D37BF860}" srcOrd="1" destOrd="0" presId="urn:microsoft.com/office/officeart/2005/8/layout/orgChart1"/>
    <dgm:cxn modelId="{7B80AC40-76CA-4E84-8137-B5B5A4724A3C}" type="presOf" srcId="{571A4333-9E4D-4762-A66B-D724AD6FE431}" destId="{4B509A73-B542-4166-A123-2A48800FB8C6}" srcOrd="0" destOrd="0" presId="urn:microsoft.com/office/officeart/2005/8/layout/orgChart1"/>
    <dgm:cxn modelId="{12519C46-4993-4F7B-AD51-6E62B4892123}" type="presOf" srcId="{0517A8C4-68A5-48F5-9E82-778E5CBB8195}" destId="{ACC537D9-90CD-4C65-B598-3F1B09D7B024}" srcOrd="0" destOrd="0" presId="urn:microsoft.com/office/officeart/2005/8/layout/orgChart1"/>
    <dgm:cxn modelId="{A5532E47-445D-45BB-8382-E8B723ECA66A}" type="presOf" srcId="{F61FED54-7BA5-4F78-B1E5-4F833B6D2BF1}" destId="{58E63019-4A0D-4E90-AB5E-C35E527D1FB6}" srcOrd="0" destOrd="0" presId="urn:microsoft.com/office/officeart/2005/8/layout/orgChart1"/>
    <dgm:cxn modelId="{BA396C4A-88D2-4B43-9D66-452560CC94B6}" type="presOf" srcId="{E76AB29D-CA90-44DD-A401-2FD8C3B213FA}" destId="{953F71F5-147C-49B8-A1A1-DF83BDBD483E}" srcOrd="0" destOrd="0" presId="urn:microsoft.com/office/officeart/2005/8/layout/orgChart1"/>
    <dgm:cxn modelId="{9BFD266F-4479-45DD-B04D-D3A5EC5A9D73}" type="presOf" srcId="{AB06DC31-7413-41D0-A1D4-94502CCEB2E8}" destId="{51737EE2-4E4B-44C1-98FD-EA8FBB2AB78D}" srcOrd="0" destOrd="0" presId="urn:microsoft.com/office/officeart/2005/8/layout/orgChart1"/>
    <dgm:cxn modelId="{6BD50959-1F14-4742-92ED-1A00ABB70581}" srcId="{571A4333-9E4D-4762-A66B-D724AD6FE431}" destId="{36A36F4D-B1CD-460F-A15F-FF5BFD1551BB}" srcOrd="0" destOrd="0" parTransId="{8203005A-AA0F-4C88-AE17-3660E9A1EDEE}" sibTransId="{03E54235-858F-4B46-B33C-9674EBB50DBD}"/>
    <dgm:cxn modelId="{75C29B79-B080-47FA-8935-3D5B46088625}" type="presOf" srcId="{36A36F4D-B1CD-460F-A15F-FF5BFD1551BB}" destId="{62558F52-C9C3-4BC5-9DF7-0B97153212AB}" srcOrd="0" destOrd="0" presId="urn:microsoft.com/office/officeart/2005/8/layout/orgChart1"/>
    <dgm:cxn modelId="{C608ED9B-BC3F-4F6D-B3F1-BC5F599EE350}" srcId="{6B653155-123A-4378-AA4C-147900CC6567}" destId="{0517A8C4-68A5-48F5-9E82-778E5CBB8195}" srcOrd="0" destOrd="0" parTransId="{EFBB002D-3097-4D13-9994-B69E11897E8E}" sibTransId="{99E48064-BB78-419D-9A0C-A235BD256106}"/>
    <dgm:cxn modelId="{B2D616B3-146D-4FA6-B02F-C0373A2FE78D}" type="presOf" srcId="{25A88335-3DCC-4566-8139-24A6108CB7DA}" destId="{B1A7F081-FBA7-4DFD-956F-AAA4F1A60567}" srcOrd="0" destOrd="0" presId="urn:microsoft.com/office/officeart/2005/8/layout/orgChart1"/>
    <dgm:cxn modelId="{060A69B5-1F25-4533-A8B3-EB0F06CC314D}" type="presOf" srcId="{EFBB002D-3097-4D13-9994-B69E11897E8E}" destId="{81055111-2F57-41F1-B598-16214D56B0F1}" srcOrd="0" destOrd="0" presId="urn:microsoft.com/office/officeart/2005/8/layout/orgChart1"/>
    <dgm:cxn modelId="{609392BA-A8A3-4692-9F72-F672F4DE9AA9}" srcId="{571A4333-9E4D-4762-A66B-D724AD6FE431}" destId="{6B653155-123A-4378-AA4C-147900CC6567}" srcOrd="1" destOrd="0" parTransId="{AB06DC31-7413-41D0-A1D4-94502CCEB2E8}" sibTransId="{82C0F0CB-71FE-434E-8C3E-A8E14557B102}"/>
    <dgm:cxn modelId="{6EF94CC2-BFAC-4B14-B1E8-2C9773349154}" srcId="{25A88335-3DCC-4566-8139-24A6108CB7DA}" destId="{571A4333-9E4D-4762-A66B-D724AD6FE431}" srcOrd="0" destOrd="0" parTransId="{985E7865-6923-4B7C-941A-5EBC5C6E6EA3}" sibTransId="{FDDDBF12-940B-44C4-B96F-E26A3CF3809B}"/>
    <dgm:cxn modelId="{DF1316D6-F479-4667-BAF4-4DAC5071527D}" srcId="{36A36F4D-B1CD-460F-A15F-FF5BFD1551BB}" destId="{F61FED54-7BA5-4F78-B1E5-4F833B6D2BF1}" srcOrd="0" destOrd="0" parTransId="{E76AB29D-CA90-44DD-A401-2FD8C3B213FA}" sibTransId="{0D0F601D-017F-4261-AC14-2D9287906714}"/>
    <dgm:cxn modelId="{F28505E8-8B20-4A95-9086-3639E070EB97}" type="presOf" srcId="{36A36F4D-B1CD-460F-A15F-FF5BFD1551BB}" destId="{2CC012A4-E42E-41B9-B8CB-C502ED3AE2C5}" srcOrd="1" destOrd="0" presId="urn:microsoft.com/office/officeart/2005/8/layout/orgChart1"/>
    <dgm:cxn modelId="{6210B8EB-7D6E-4CF6-8309-C7BD0629451B}" type="presOf" srcId="{F61FED54-7BA5-4F78-B1E5-4F833B6D2BF1}" destId="{F836F953-C1B6-4961-88D8-20EF2B82B0E8}" srcOrd="1" destOrd="0" presId="urn:microsoft.com/office/officeart/2005/8/layout/orgChart1"/>
    <dgm:cxn modelId="{F7BBB00A-F7B8-4CB2-94B6-86334AA847D3}" type="presParOf" srcId="{B1A7F081-FBA7-4DFD-956F-AAA4F1A60567}" destId="{E8634511-4C9E-4D70-8426-DF6C7BB9F97D}" srcOrd="0" destOrd="0" presId="urn:microsoft.com/office/officeart/2005/8/layout/orgChart1"/>
    <dgm:cxn modelId="{FE1AB4F2-05B6-4E71-B685-27BDAC226930}" type="presParOf" srcId="{E8634511-4C9E-4D70-8426-DF6C7BB9F97D}" destId="{76347303-AA4C-4202-9636-8CBF3EE32472}" srcOrd="0" destOrd="0" presId="urn:microsoft.com/office/officeart/2005/8/layout/orgChart1"/>
    <dgm:cxn modelId="{77B85035-A7A9-49D7-9439-7F17EB34E4D2}" type="presParOf" srcId="{76347303-AA4C-4202-9636-8CBF3EE32472}" destId="{4B509A73-B542-4166-A123-2A48800FB8C6}" srcOrd="0" destOrd="0" presId="urn:microsoft.com/office/officeart/2005/8/layout/orgChart1"/>
    <dgm:cxn modelId="{80123625-3851-4FBB-97E9-D2AC1E6E6648}" type="presParOf" srcId="{76347303-AA4C-4202-9636-8CBF3EE32472}" destId="{175D20F2-FF85-4F1F-ACBD-22E1D37BF860}" srcOrd="1" destOrd="0" presId="urn:microsoft.com/office/officeart/2005/8/layout/orgChart1"/>
    <dgm:cxn modelId="{38FE96FF-0331-4DF8-BD01-4628E38A1059}" type="presParOf" srcId="{E8634511-4C9E-4D70-8426-DF6C7BB9F97D}" destId="{9DF3DF77-42EC-4BDE-9FD7-69F6480BE4A6}" srcOrd="1" destOrd="0" presId="urn:microsoft.com/office/officeart/2005/8/layout/orgChart1"/>
    <dgm:cxn modelId="{3D161ABD-009E-4FC5-9B41-39C1FC1D5838}" type="presParOf" srcId="{9DF3DF77-42EC-4BDE-9FD7-69F6480BE4A6}" destId="{11D012B5-D48E-4495-90A2-FE1CB1FD2304}" srcOrd="0" destOrd="0" presId="urn:microsoft.com/office/officeart/2005/8/layout/orgChart1"/>
    <dgm:cxn modelId="{D259FBC8-8ED2-4670-9009-CCF0E15CD670}" type="presParOf" srcId="{9DF3DF77-42EC-4BDE-9FD7-69F6480BE4A6}" destId="{1E743B56-A729-4361-9A7A-CF2B8B5679C1}" srcOrd="1" destOrd="0" presId="urn:microsoft.com/office/officeart/2005/8/layout/orgChart1"/>
    <dgm:cxn modelId="{AED48DD2-BA20-4B56-B3A1-5421689A2D6A}" type="presParOf" srcId="{1E743B56-A729-4361-9A7A-CF2B8B5679C1}" destId="{2A4F9D6A-C11D-4C58-A645-5133E34F9B05}" srcOrd="0" destOrd="0" presId="urn:microsoft.com/office/officeart/2005/8/layout/orgChart1"/>
    <dgm:cxn modelId="{A4CC1CB1-1D72-40CA-8EB7-E0B0F19874B2}" type="presParOf" srcId="{2A4F9D6A-C11D-4C58-A645-5133E34F9B05}" destId="{62558F52-C9C3-4BC5-9DF7-0B97153212AB}" srcOrd="0" destOrd="0" presId="urn:microsoft.com/office/officeart/2005/8/layout/orgChart1"/>
    <dgm:cxn modelId="{276C2279-841F-4FA0-ACDF-3E4A549242BD}" type="presParOf" srcId="{2A4F9D6A-C11D-4C58-A645-5133E34F9B05}" destId="{2CC012A4-E42E-41B9-B8CB-C502ED3AE2C5}" srcOrd="1" destOrd="0" presId="urn:microsoft.com/office/officeart/2005/8/layout/orgChart1"/>
    <dgm:cxn modelId="{A1DD4A88-CAAE-46DC-A49F-76BE3FDEA126}" type="presParOf" srcId="{1E743B56-A729-4361-9A7A-CF2B8B5679C1}" destId="{C218F324-4B8A-4C01-B0B6-2FE2C3C6F069}" srcOrd="1" destOrd="0" presId="urn:microsoft.com/office/officeart/2005/8/layout/orgChart1"/>
    <dgm:cxn modelId="{8DF62846-1C34-4AFF-8F00-85CAC5F44E8A}" type="presParOf" srcId="{1E743B56-A729-4361-9A7A-CF2B8B5679C1}" destId="{8559A3BF-E9E4-4FD4-AE05-7D293D5C4EAE}" srcOrd="2" destOrd="0" presId="urn:microsoft.com/office/officeart/2005/8/layout/orgChart1"/>
    <dgm:cxn modelId="{2154188D-9A19-4AFA-AB38-A53A708DA0E7}" type="presParOf" srcId="{8559A3BF-E9E4-4FD4-AE05-7D293D5C4EAE}" destId="{953F71F5-147C-49B8-A1A1-DF83BDBD483E}" srcOrd="0" destOrd="0" presId="urn:microsoft.com/office/officeart/2005/8/layout/orgChart1"/>
    <dgm:cxn modelId="{C4323693-A4DD-48F2-84AF-C3C016FCB07E}" type="presParOf" srcId="{8559A3BF-E9E4-4FD4-AE05-7D293D5C4EAE}" destId="{D424439F-2816-40A1-8258-8D4AEE50F6A5}" srcOrd="1" destOrd="0" presId="urn:microsoft.com/office/officeart/2005/8/layout/orgChart1"/>
    <dgm:cxn modelId="{F55E3A73-2653-4E74-9BE3-A3C8B2CCF7B7}" type="presParOf" srcId="{D424439F-2816-40A1-8258-8D4AEE50F6A5}" destId="{94E70C91-07EA-4DF4-A1D7-13E066E6ECE8}" srcOrd="0" destOrd="0" presId="urn:microsoft.com/office/officeart/2005/8/layout/orgChart1"/>
    <dgm:cxn modelId="{72BE5E33-D562-4A4D-ABA5-B130B03D9633}" type="presParOf" srcId="{94E70C91-07EA-4DF4-A1D7-13E066E6ECE8}" destId="{58E63019-4A0D-4E90-AB5E-C35E527D1FB6}" srcOrd="0" destOrd="0" presId="urn:microsoft.com/office/officeart/2005/8/layout/orgChart1"/>
    <dgm:cxn modelId="{388C204B-B17B-4C20-83F1-95AA1A93B39D}" type="presParOf" srcId="{94E70C91-07EA-4DF4-A1D7-13E066E6ECE8}" destId="{F836F953-C1B6-4961-88D8-20EF2B82B0E8}" srcOrd="1" destOrd="0" presId="urn:microsoft.com/office/officeart/2005/8/layout/orgChart1"/>
    <dgm:cxn modelId="{20BD6057-3B39-4CC4-AB93-84E7A274B769}" type="presParOf" srcId="{D424439F-2816-40A1-8258-8D4AEE50F6A5}" destId="{48F2ED1B-4E06-4664-9317-1B159E4F243F}" srcOrd="1" destOrd="0" presId="urn:microsoft.com/office/officeart/2005/8/layout/orgChart1"/>
    <dgm:cxn modelId="{90B1129D-228F-464D-A205-7755688B4CDB}" type="presParOf" srcId="{D424439F-2816-40A1-8258-8D4AEE50F6A5}" destId="{DA5CABE9-D410-4BA1-95A3-A774A94E5F52}" srcOrd="2" destOrd="0" presId="urn:microsoft.com/office/officeart/2005/8/layout/orgChart1"/>
    <dgm:cxn modelId="{D9907509-CD49-4925-A9F3-155ED3E5CE35}" type="presParOf" srcId="{9DF3DF77-42EC-4BDE-9FD7-69F6480BE4A6}" destId="{51737EE2-4E4B-44C1-98FD-EA8FBB2AB78D}" srcOrd="2" destOrd="0" presId="urn:microsoft.com/office/officeart/2005/8/layout/orgChart1"/>
    <dgm:cxn modelId="{B14C9558-5D6F-42D6-A881-9940EE5FB610}" type="presParOf" srcId="{9DF3DF77-42EC-4BDE-9FD7-69F6480BE4A6}" destId="{BF7C887B-8208-4765-AE0A-D25352D5AFA9}" srcOrd="3" destOrd="0" presId="urn:microsoft.com/office/officeart/2005/8/layout/orgChart1"/>
    <dgm:cxn modelId="{604A10C5-AF4F-4336-B272-41CCB8257352}" type="presParOf" srcId="{BF7C887B-8208-4765-AE0A-D25352D5AFA9}" destId="{1CEB77BF-DD9B-4881-986A-B95C35A6EA24}" srcOrd="0" destOrd="0" presId="urn:microsoft.com/office/officeart/2005/8/layout/orgChart1"/>
    <dgm:cxn modelId="{9D25E3AD-A9F6-4DAD-84A4-62D257B718D1}" type="presParOf" srcId="{1CEB77BF-DD9B-4881-986A-B95C35A6EA24}" destId="{EF1CEA23-6FF2-4BE8-9A4A-C7175E59D8BF}" srcOrd="0" destOrd="0" presId="urn:microsoft.com/office/officeart/2005/8/layout/orgChart1"/>
    <dgm:cxn modelId="{DF8DE50D-65F9-4490-BD91-4857BDA603F1}" type="presParOf" srcId="{1CEB77BF-DD9B-4881-986A-B95C35A6EA24}" destId="{6DE90E43-18C6-4E38-B9ED-CC3EF885C820}" srcOrd="1" destOrd="0" presId="urn:microsoft.com/office/officeart/2005/8/layout/orgChart1"/>
    <dgm:cxn modelId="{4CFD1940-4865-4EB4-B807-8D55EB0B89C2}" type="presParOf" srcId="{BF7C887B-8208-4765-AE0A-D25352D5AFA9}" destId="{370E7F33-1DAE-4503-83A6-81AD3A9D9164}" srcOrd="1" destOrd="0" presId="urn:microsoft.com/office/officeart/2005/8/layout/orgChart1"/>
    <dgm:cxn modelId="{F331A9A0-7168-4A30-8590-04C20AB424AF}" type="presParOf" srcId="{370E7F33-1DAE-4503-83A6-81AD3A9D9164}" destId="{81055111-2F57-41F1-B598-16214D56B0F1}" srcOrd="0" destOrd="0" presId="urn:microsoft.com/office/officeart/2005/8/layout/orgChart1"/>
    <dgm:cxn modelId="{9C5FE9E6-4C0A-47BA-94A9-3C945625DF20}" type="presParOf" srcId="{370E7F33-1DAE-4503-83A6-81AD3A9D9164}" destId="{6F8202C9-27A1-4C92-AE5B-555CC4C72E2A}" srcOrd="1" destOrd="0" presId="urn:microsoft.com/office/officeart/2005/8/layout/orgChart1"/>
    <dgm:cxn modelId="{CD6BAC90-C8CC-4F66-BF4E-1B81C29BF19A}" type="presParOf" srcId="{6F8202C9-27A1-4C92-AE5B-555CC4C72E2A}" destId="{1E50A1E2-95D5-45C4-B579-93896B3BF431}" srcOrd="0" destOrd="0" presId="urn:microsoft.com/office/officeart/2005/8/layout/orgChart1"/>
    <dgm:cxn modelId="{A5CD8267-5600-4D91-8625-05B7409382A8}" type="presParOf" srcId="{1E50A1E2-95D5-45C4-B579-93896B3BF431}" destId="{ACC537D9-90CD-4C65-B598-3F1B09D7B024}" srcOrd="0" destOrd="0" presId="urn:microsoft.com/office/officeart/2005/8/layout/orgChart1"/>
    <dgm:cxn modelId="{DFD138B9-DD96-4D6E-9DBB-88D4B45963A2}" type="presParOf" srcId="{1E50A1E2-95D5-45C4-B579-93896B3BF431}" destId="{E5D57F50-E75D-47DD-89B4-7E03C524ADD4}" srcOrd="1" destOrd="0" presId="urn:microsoft.com/office/officeart/2005/8/layout/orgChart1"/>
    <dgm:cxn modelId="{22925094-5B63-45AB-9466-E44C2BD4F58F}" type="presParOf" srcId="{6F8202C9-27A1-4C92-AE5B-555CC4C72E2A}" destId="{4BC55D2A-3B51-4696-9D76-D386C98F0CC1}" srcOrd="1" destOrd="0" presId="urn:microsoft.com/office/officeart/2005/8/layout/orgChart1"/>
    <dgm:cxn modelId="{C2AC28D3-20B8-4F8D-AF44-7CBD4D320811}" type="presParOf" srcId="{6F8202C9-27A1-4C92-AE5B-555CC4C72E2A}" destId="{70F39047-F734-408F-81CB-C5A3B5E5A2CC}" srcOrd="2" destOrd="0" presId="urn:microsoft.com/office/officeart/2005/8/layout/orgChart1"/>
    <dgm:cxn modelId="{42A8F4C9-64BC-4A4A-A077-890E83956834}" type="presParOf" srcId="{BF7C887B-8208-4765-AE0A-D25352D5AFA9}" destId="{DA13FF7E-4C86-4081-9C37-5C61099E9981}" srcOrd="2" destOrd="0" presId="urn:microsoft.com/office/officeart/2005/8/layout/orgChart1"/>
    <dgm:cxn modelId="{82E21FB8-84FA-4B50-8597-6935DEA1720F}" type="presParOf" srcId="{E8634511-4C9E-4D70-8426-DF6C7BB9F97D}" destId="{2A05B014-9714-4073-9C87-68D5FD3607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2C3651D-A6F4-40AD-80E7-99F0E023BA9B}" type="doc">
      <dgm:prSet loTypeId="urn:microsoft.com/office/officeart/2005/8/layout/hierarchy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0970F465-CF10-4C34-A36A-8A8BF3FC9E4E}">
      <dgm:prSet phldrT="[نص]" phldr="0" custT="1"/>
      <dgm:spPr/>
      <dgm:t>
        <a:bodyPr/>
        <a:lstStyle/>
        <a:p>
          <a:pPr rtl="1"/>
          <a:r>
            <a:rPr lang="ar-EG" sz="3200" b="1" dirty="0"/>
            <a:t>هل الشركة تسأل مسؤولية مدنية وجنائية</a:t>
          </a:r>
        </a:p>
      </dgm:t>
    </dgm:pt>
    <dgm:pt modelId="{B1F4D08A-C595-4E14-9456-2C11CE53ACFA}" type="parTrans" cxnId="{D0C554E5-78D0-4547-A56B-F11B9EF759F8}">
      <dgm:prSet/>
      <dgm:spPr/>
      <dgm:t>
        <a:bodyPr/>
        <a:lstStyle/>
        <a:p>
          <a:pPr rtl="1"/>
          <a:endParaRPr lang="ar-EG"/>
        </a:p>
      </dgm:t>
    </dgm:pt>
    <dgm:pt modelId="{E08C105A-CD88-44F9-AB3F-E52100FF2F18}" type="sibTrans" cxnId="{D0C554E5-78D0-4547-A56B-F11B9EF759F8}">
      <dgm:prSet/>
      <dgm:spPr/>
      <dgm:t>
        <a:bodyPr/>
        <a:lstStyle/>
        <a:p>
          <a:pPr rtl="1"/>
          <a:endParaRPr lang="ar-EG"/>
        </a:p>
      </dgm:t>
    </dgm:pt>
    <dgm:pt modelId="{4792FA01-36B2-4E65-928D-7571DAC7F9F2}">
      <dgm:prSet phldrT="[نص]" phldr="0" custT="1"/>
      <dgm:spPr/>
      <dgm:t>
        <a:bodyPr/>
        <a:lstStyle/>
        <a:p>
          <a:pPr rtl="1"/>
          <a:r>
            <a:rPr lang="ar-EG" sz="3200" b="1" dirty="0"/>
            <a:t>جنائياً: لا يمكن، كقاعدة عامة، مؤاخذتها جنائياً </a:t>
          </a:r>
        </a:p>
      </dgm:t>
    </dgm:pt>
    <dgm:pt modelId="{CFBAA701-3925-49A8-A7BF-907F0EF1DF40}" type="parTrans" cxnId="{9BF883E2-6723-4E22-A910-18E9F1F52B93}">
      <dgm:prSet/>
      <dgm:spPr/>
      <dgm:t>
        <a:bodyPr/>
        <a:lstStyle/>
        <a:p>
          <a:pPr rtl="1"/>
          <a:endParaRPr lang="ar-EG"/>
        </a:p>
      </dgm:t>
    </dgm:pt>
    <dgm:pt modelId="{A51927AE-D0D9-4178-90AE-5BD02F19544F}" type="sibTrans" cxnId="{9BF883E2-6723-4E22-A910-18E9F1F52B93}">
      <dgm:prSet/>
      <dgm:spPr/>
      <dgm:t>
        <a:bodyPr/>
        <a:lstStyle/>
        <a:p>
          <a:pPr rtl="1"/>
          <a:endParaRPr lang="ar-EG"/>
        </a:p>
      </dgm:t>
    </dgm:pt>
    <dgm:pt modelId="{3D93DD2B-85F6-42E1-AD8B-C789170EE4EF}">
      <dgm:prSet phldrT="[نص]" phldr="0" custT="1"/>
      <dgm:spPr/>
      <dgm:t>
        <a:bodyPr/>
        <a:lstStyle/>
        <a:p>
          <a:pPr rtl="1"/>
          <a:r>
            <a:rPr lang="ar-EG" sz="2800" b="1" dirty="0"/>
            <a:t>لا يوجد مسئولية جنائية ولكن يوجد عقوبة تتماشى مع طبيعة الشخص </a:t>
          </a:r>
          <a:r>
            <a:rPr lang="ar-EG" sz="2800" b="1" dirty="0" err="1"/>
            <a:t>الإعتباري</a:t>
          </a:r>
          <a:r>
            <a:rPr lang="ar-EG" sz="2800" b="1" dirty="0"/>
            <a:t> </a:t>
          </a:r>
        </a:p>
      </dgm:t>
    </dgm:pt>
    <dgm:pt modelId="{0A8B8F30-7D77-465D-87C1-3A0A0D0E8381}" type="parTrans" cxnId="{CEF4916C-7AA9-4E66-A5FD-D41CE0CBF9CD}">
      <dgm:prSet/>
      <dgm:spPr/>
      <dgm:t>
        <a:bodyPr/>
        <a:lstStyle/>
        <a:p>
          <a:pPr rtl="1"/>
          <a:endParaRPr lang="ar-EG"/>
        </a:p>
      </dgm:t>
    </dgm:pt>
    <dgm:pt modelId="{01AD3748-FAB6-4DAB-A205-2B5E3FE1E5F3}" type="sibTrans" cxnId="{CEF4916C-7AA9-4E66-A5FD-D41CE0CBF9CD}">
      <dgm:prSet/>
      <dgm:spPr/>
      <dgm:t>
        <a:bodyPr/>
        <a:lstStyle/>
        <a:p>
          <a:pPr rtl="1"/>
          <a:endParaRPr lang="ar-EG"/>
        </a:p>
      </dgm:t>
    </dgm:pt>
    <dgm:pt modelId="{21FE5854-648E-4874-A546-A946CFA48A9C}">
      <dgm:prSet phldrT="[نص]" phldr="0" custT="1"/>
      <dgm:spPr/>
      <dgm:t>
        <a:bodyPr/>
        <a:lstStyle/>
        <a:p>
          <a:pPr rtl="1"/>
          <a:r>
            <a:rPr lang="ar-EG" sz="2800" b="1" dirty="0"/>
            <a:t>1- </a:t>
          </a:r>
          <a:r>
            <a:rPr lang="ar-EG" sz="2800" b="1" dirty="0" err="1"/>
            <a:t>المسئوولية</a:t>
          </a:r>
          <a:r>
            <a:rPr lang="ar-EG" sz="2800" b="1" dirty="0"/>
            <a:t> الجنائية عقوبة </a:t>
          </a:r>
          <a:r>
            <a:rPr lang="ar-EG" sz="2800" b="1" dirty="0" err="1"/>
            <a:t>شخصية.2</a:t>
          </a:r>
          <a:r>
            <a:rPr lang="ar-EG" sz="2800" b="1" dirty="0"/>
            <a:t> - الشركة ليس لها </a:t>
          </a:r>
          <a:r>
            <a:rPr lang="ar-EG" sz="2800" b="1" dirty="0" err="1"/>
            <a:t>إرادة.3</a:t>
          </a:r>
          <a:r>
            <a:rPr lang="ar-EG" sz="2800" b="1" dirty="0"/>
            <a:t>- الذي ارتكاب العمال أو الموظفين</a:t>
          </a:r>
        </a:p>
      </dgm:t>
    </dgm:pt>
    <dgm:pt modelId="{398F9441-468D-40BE-906E-12EB316AB98E}" type="parTrans" cxnId="{E3B9C24D-06F6-479D-9330-E579531249D3}">
      <dgm:prSet/>
      <dgm:spPr/>
      <dgm:t>
        <a:bodyPr/>
        <a:lstStyle/>
        <a:p>
          <a:pPr rtl="1"/>
          <a:endParaRPr lang="ar-EG"/>
        </a:p>
      </dgm:t>
    </dgm:pt>
    <dgm:pt modelId="{FEE26EEE-BA69-46D9-AD88-804C8E6A32E4}" type="sibTrans" cxnId="{E3B9C24D-06F6-479D-9330-E579531249D3}">
      <dgm:prSet/>
      <dgm:spPr/>
      <dgm:t>
        <a:bodyPr/>
        <a:lstStyle/>
        <a:p>
          <a:pPr rtl="1"/>
          <a:endParaRPr lang="ar-EG"/>
        </a:p>
      </dgm:t>
    </dgm:pt>
    <dgm:pt modelId="{F419BC14-D6E7-4731-A102-E9A289E69117}">
      <dgm:prSet phldrT="[نص]" phldr="0" custT="1"/>
      <dgm:spPr/>
      <dgm:t>
        <a:bodyPr/>
        <a:lstStyle/>
        <a:p>
          <a:pPr rtl="1"/>
          <a:r>
            <a:rPr lang="ar-EG" sz="3200" b="1" dirty="0"/>
            <a:t>مدنية: </a:t>
          </a:r>
          <a:r>
            <a:rPr lang="ar-EG" sz="3200" b="1" dirty="0" err="1"/>
            <a:t>نعم،عن</a:t>
          </a:r>
          <a:r>
            <a:rPr lang="ar-EG" sz="3200" b="1" dirty="0"/>
            <a:t> الأخطاء العقدية أو التقصيرية التي تقع منها</a:t>
          </a:r>
        </a:p>
      </dgm:t>
    </dgm:pt>
    <dgm:pt modelId="{9B38BA0F-A113-469A-AD46-9F9DC0EF73AA}" type="parTrans" cxnId="{E59F3ED5-1C92-4BB9-9A67-4A5C81437C03}">
      <dgm:prSet/>
      <dgm:spPr/>
      <dgm:t>
        <a:bodyPr/>
        <a:lstStyle/>
        <a:p>
          <a:pPr rtl="1"/>
          <a:endParaRPr lang="ar-EG"/>
        </a:p>
      </dgm:t>
    </dgm:pt>
    <dgm:pt modelId="{FC6CB8D1-E555-4F0D-A95E-1ECB0F6F5EC3}" type="sibTrans" cxnId="{E59F3ED5-1C92-4BB9-9A67-4A5C81437C03}">
      <dgm:prSet/>
      <dgm:spPr/>
      <dgm:t>
        <a:bodyPr/>
        <a:lstStyle/>
        <a:p>
          <a:pPr rtl="1"/>
          <a:endParaRPr lang="ar-EG"/>
        </a:p>
      </dgm:t>
    </dgm:pt>
    <dgm:pt modelId="{F775E194-F9C3-4964-9159-815EF27CF4A0}">
      <dgm:prSet phldrT="[نص]" custT="1"/>
      <dgm:spPr/>
      <dgm:t>
        <a:bodyPr/>
        <a:lstStyle/>
        <a:p>
          <a:pPr rtl="1"/>
          <a:r>
            <a:rPr lang="ar-EG" sz="2800" b="1" dirty="0"/>
            <a:t>وكذلك عن الأضرار التي قد تحدثها الحيوانات أو الأشياء التي في حرستها</a:t>
          </a:r>
        </a:p>
      </dgm:t>
    </dgm:pt>
    <dgm:pt modelId="{F9C80009-CA44-4A5E-988F-59198AB65A16}" type="parTrans" cxnId="{81D85E25-F183-44D1-93F5-6AD561D8EAB0}">
      <dgm:prSet/>
      <dgm:spPr/>
      <dgm:t>
        <a:bodyPr/>
        <a:lstStyle/>
        <a:p>
          <a:pPr rtl="1"/>
          <a:endParaRPr lang="ar-EG"/>
        </a:p>
      </dgm:t>
    </dgm:pt>
    <dgm:pt modelId="{D25D33C1-B365-48EA-9B9D-591724902C70}" type="sibTrans" cxnId="{81D85E25-F183-44D1-93F5-6AD561D8EAB0}">
      <dgm:prSet/>
      <dgm:spPr/>
      <dgm:t>
        <a:bodyPr/>
        <a:lstStyle/>
        <a:p>
          <a:pPr rtl="1"/>
          <a:endParaRPr lang="ar-EG"/>
        </a:p>
      </dgm:t>
    </dgm:pt>
    <dgm:pt modelId="{B290EBA3-EAEC-4145-AD4E-6FDC70039DED}">
      <dgm:prSet custT="1"/>
      <dgm:spPr/>
      <dgm:t>
        <a:bodyPr/>
        <a:lstStyle/>
        <a:p>
          <a:pPr rtl="1"/>
          <a:r>
            <a:rPr lang="ar-EG" sz="2800" b="1" dirty="0"/>
            <a:t>عن أي ضرر يلحق بالغير وقع من الشركة عن طريق الموظفين أو العمال أثناء تأدية وظائفهم</a:t>
          </a:r>
        </a:p>
      </dgm:t>
    </dgm:pt>
    <dgm:pt modelId="{C4C37669-A02D-4846-82D4-15EDC9034886}" type="parTrans" cxnId="{D8C8A586-4AB8-4180-A5C8-16308A5313F2}">
      <dgm:prSet/>
      <dgm:spPr/>
      <dgm:t>
        <a:bodyPr/>
        <a:lstStyle/>
        <a:p>
          <a:pPr rtl="1"/>
          <a:endParaRPr lang="ar-EG"/>
        </a:p>
      </dgm:t>
    </dgm:pt>
    <dgm:pt modelId="{EC687480-356B-4473-91D0-D74D15317068}" type="sibTrans" cxnId="{D8C8A586-4AB8-4180-A5C8-16308A5313F2}">
      <dgm:prSet/>
      <dgm:spPr/>
      <dgm:t>
        <a:bodyPr/>
        <a:lstStyle/>
        <a:p>
          <a:pPr rtl="1"/>
          <a:endParaRPr lang="ar-EG"/>
        </a:p>
      </dgm:t>
    </dgm:pt>
    <dgm:pt modelId="{AED0E37C-0BE4-43E3-A7D5-C1A5C5CD52A2}">
      <dgm:prSet custT="1"/>
      <dgm:spPr/>
      <dgm:t>
        <a:bodyPr/>
        <a:lstStyle/>
        <a:p>
          <a:pPr rtl="1"/>
          <a:r>
            <a:rPr lang="ar-EG" sz="2400" b="1" dirty="0"/>
            <a:t>في حال سقوط لوحة للشركة على سيارة، تسأل الشركة وتدفع تعويض عن أي خطا</a:t>
          </a:r>
        </a:p>
      </dgm:t>
    </dgm:pt>
    <dgm:pt modelId="{DB49A950-BB42-4485-9B7D-23999D6CB777}" type="parTrans" cxnId="{8787C5A7-6E46-4231-BE5B-4BF2B9B26EDF}">
      <dgm:prSet/>
      <dgm:spPr/>
      <dgm:t>
        <a:bodyPr/>
        <a:lstStyle/>
        <a:p>
          <a:pPr rtl="1"/>
          <a:endParaRPr lang="ar-EG"/>
        </a:p>
      </dgm:t>
    </dgm:pt>
    <dgm:pt modelId="{6EED2E8B-91B4-4DE4-A9C9-A3855E7C2E0B}" type="sibTrans" cxnId="{8787C5A7-6E46-4231-BE5B-4BF2B9B26EDF}">
      <dgm:prSet/>
      <dgm:spPr/>
      <dgm:t>
        <a:bodyPr/>
        <a:lstStyle/>
        <a:p>
          <a:pPr rtl="1"/>
          <a:endParaRPr lang="ar-EG"/>
        </a:p>
      </dgm:t>
    </dgm:pt>
    <dgm:pt modelId="{3A917BBF-63B7-4A95-8BFB-277903FAB457}">
      <dgm:prSet custT="1"/>
      <dgm:spPr/>
      <dgm:t>
        <a:bodyPr/>
        <a:lstStyle/>
        <a:p>
          <a:pPr rtl="1">
            <a:buNone/>
          </a:pPr>
          <a:r>
            <a:rPr lang="ar-EG" sz="2400" b="1" dirty="0"/>
            <a:t>لا يتصور تطبيق العقوبات البدنية (الحبس – الإعدام)</a:t>
          </a:r>
        </a:p>
      </dgm:t>
    </dgm:pt>
    <dgm:pt modelId="{E6FBEB8C-F346-4827-B9B8-2F007C3E6C96}" type="parTrans" cxnId="{35057360-A1CB-4F3D-BEF9-C6A626A41F77}">
      <dgm:prSet/>
      <dgm:spPr/>
      <dgm:t>
        <a:bodyPr/>
        <a:lstStyle/>
        <a:p>
          <a:pPr rtl="1"/>
          <a:endParaRPr lang="ar-EG"/>
        </a:p>
      </dgm:t>
    </dgm:pt>
    <dgm:pt modelId="{C9343458-CCD8-4F2E-AAE6-8DA984753DAE}" type="sibTrans" cxnId="{35057360-A1CB-4F3D-BEF9-C6A626A41F77}">
      <dgm:prSet/>
      <dgm:spPr/>
      <dgm:t>
        <a:bodyPr/>
        <a:lstStyle/>
        <a:p>
          <a:pPr rtl="1"/>
          <a:endParaRPr lang="ar-EG"/>
        </a:p>
      </dgm:t>
    </dgm:pt>
    <dgm:pt modelId="{22CE8BD0-125A-44B5-941E-0830CA7E998D}">
      <dgm:prSet custT="1"/>
      <dgm:spPr/>
      <dgm:t>
        <a:bodyPr/>
        <a:lstStyle/>
        <a:p>
          <a:pPr rtl="1"/>
          <a:r>
            <a:rPr lang="ar-EG" sz="2400" b="1" dirty="0"/>
            <a:t>1- الغرامة</a:t>
          </a:r>
        </a:p>
        <a:p>
          <a:pPr rtl="1"/>
          <a:r>
            <a:rPr lang="ar-EG" sz="2400" b="1" dirty="0"/>
            <a:t>2- الحل</a:t>
          </a:r>
        </a:p>
        <a:p>
          <a:pPr rtl="1"/>
          <a:r>
            <a:rPr lang="ar-EG" sz="2400" b="1" dirty="0"/>
            <a:t>3- المصادرة</a:t>
          </a:r>
        </a:p>
      </dgm:t>
    </dgm:pt>
    <dgm:pt modelId="{7D98EBA0-FECE-4422-B9BC-AA472FAD8F98}" type="parTrans" cxnId="{02125B16-294E-4FF5-BE81-AD97463D87EE}">
      <dgm:prSet/>
      <dgm:spPr/>
      <dgm:t>
        <a:bodyPr/>
        <a:lstStyle/>
        <a:p>
          <a:pPr rtl="1"/>
          <a:endParaRPr lang="ar-EG"/>
        </a:p>
      </dgm:t>
    </dgm:pt>
    <dgm:pt modelId="{928AF771-CA04-42FC-9214-7874CF7AA854}" type="sibTrans" cxnId="{02125B16-294E-4FF5-BE81-AD97463D87EE}">
      <dgm:prSet/>
      <dgm:spPr/>
      <dgm:t>
        <a:bodyPr/>
        <a:lstStyle/>
        <a:p>
          <a:pPr rtl="1"/>
          <a:endParaRPr lang="ar-EG"/>
        </a:p>
      </dgm:t>
    </dgm:pt>
    <dgm:pt modelId="{F8F4F70D-7B59-4C11-B38F-8A1F59BF9C98}" type="pres">
      <dgm:prSet presAssocID="{92C3651D-A6F4-40AD-80E7-99F0E023BA9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93069FA-3364-4006-813B-6C3163A14087}" type="pres">
      <dgm:prSet presAssocID="{0970F465-CF10-4C34-A36A-8A8BF3FC9E4E}" presName="hierRoot1" presStyleCnt="0"/>
      <dgm:spPr/>
    </dgm:pt>
    <dgm:pt modelId="{E8E0B016-A653-40E8-8866-D1DEC80D8E34}" type="pres">
      <dgm:prSet presAssocID="{0970F465-CF10-4C34-A36A-8A8BF3FC9E4E}" presName="composite" presStyleCnt="0"/>
      <dgm:spPr/>
    </dgm:pt>
    <dgm:pt modelId="{4D4EDC8D-5F04-42B5-86D8-D00FD1528BB7}" type="pres">
      <dgm:prSet presAssocID="{0970F465-CF10-4C34-A36A-8A8BF3FC9E4E}" presName="background" presStyleLbl="node0" presStyleIdx="0" presStyleCnt="1"/>
      <dgm:spPr/>
    </dgm:pt>
    <dgm:pt modelId="{3AE676B3-2ACC-4281-BFBA-BAEE55DC3657}" type="pres">
      <dgm:prSet presAssocID="{0970F465-CF10-4C34-A36A-8A8BF3FC9E4E}" presName="text" presStyleLbl="fgAcc0" presStyleIdx="0" presStyleCnt="1" custScaleX="380442" custScaleY="62097">
        <dgm:presLayoutVars>
          <dgm:chPref val="3"/>
        </dgm:presLayoutVars>
      </dgm:prSet>
      <dgm:spPr/>
    </dgm:pt>
    <dgm:pt modelId="{11890B2D-5DE8-4E67-9A3D-08E6BB627663}" type="pres">
      <dgm:prSet presAssocID="{0970F465-CF10-4C34-A36A-8A8BF3FC9E4E}" presName="hierChild2" presStyleCnt="0"/>
      <dgm:spPr/>
    </dgm:pt>
    <dgm:pt modelId="{3B5CDDEB-F52D-4853-BADF-A0AD73D84DC8}" type="pres">
      <dgm:prSet presAssocID="{CFBAA701-3925-49A8-A7BF-907F0EF1DF40}" presName="Name10" presStyleLbl="parChTrans1D2" presStyleIdx="0" presStyleCnt="2"/>
      <dgm:spPr/>
    </dgm:pt>
    <dgm:pt modelId="{17004E6D-16D7-424F-8CBE-9996DC01D1C5}" type="pres">
      <dgm:prSet presAssocID="{4792FA01-36B2-4E65-928D-7571DAC7F9F2}" presName="hierRoot2" presStyleCnt="0"/>
      <dgm:spPr/>
    </dgm:pt>
    <dgm:pt modelId="{3D946E59-849F-4952-A632-39D5C3F3C359}" type="pres">
      <dgm:prSet presAssocID="{4792FA01-36B2-4E65-928D-7571DAC7F9F2}" presName="composite2" presStyleCnt="0"/>
      <dgm:spPr/>
    </dgm:pt>
    <dgm:pt modelId="{820A5085-25F0-49E5-8510-67005334CF85}" type="pres">
      <dgm:prSet presAssocID="{4792FA01-36B2-4E65-928D-7571DAC7F9F2}" presName="background2" presStyleLbl="node2" presStyleIdx="0" presStyleCnt="2"/>
      <dgm:spPr/>
    </dgm:pt>
    <dgm:pt modelId="{AA97FE33-4968-47FB-B4F8-B1F2DEFC7792}" type="pres">
      <dgm:prSet presAssocID="{4792FA01-36B2-4E65-928D-7571DAC7F9F2}" presName="text2" presStyleLbl="fgAcc2" presStyleIdx="0" presStyleCnt="2" custScaleX="305024">
        <dgm:presLayoutVars>
          <dgm:chPref val="3"/>
        </dgm:presLayoutVars>
      </dgm:prSet>
      <dgm:spPr/>
    </dgm:pt>
    <dgm:pt modelId="{AC3EA37C-B621-421D-AEC6-89CCC559CE44}" type="pres">
      <dgm:prSet presAssocID="{4792FA01-36B2-4E65-928D-7571DAC7F9F2}" presName="hierChild3" presStyleCnt="0"/>
      <dgm:spPr/>
    </dgm:pt>
    <dgm:pt modelId="{BBD49C52-21C2-4B48-AAC3-7FDBBF963EDB}" type="pres">
      <dgm:prSet presAssocID="{0A8B8F30-7D77-465D-87C1-3A0A0D0E8381}" presName="Name17" presStyleLbl="parChTrans1D3" presStyleIdx="0" presStyleCnt="4"/>
      <dgm:spPr/>
    </dgm:pt>
    <dgm:pt modelId="{240C6768-9312-41EF-AFDE-3C57005B819C}" type="pres">
      <dgm:prSet presAssocID="{3D93DD2B-85F6-42E1-AD8B-C789170EE4EF}" presName="hierRoot3" presStyleCnt="0"/>
      <dgm:spPr/>
    </dgm:pt>
    <dgm:pt modelId="{6F44994E-8A44-4D6A-857D-0E93AAFC327A}" type="pres">
      <dgm:prSet presAssocID="{3D93DD2B-85F6-42E1-AD8B-C789170EE4EF}" presName="composite3" presStyleCnt="0"/>
      <dgm:spPr/>
    </dgm:pt>
    <dgm:pt modelId="{BEB2D5AE-FAC4-4C0B-9246-5DEAECD156CF}" type="pres">
      <dgm:prSet presAssocID="{3D93DD2B-85F6-42E1-AD8B-C789170EE4EF}" presName="background3" presStyleLbl="node3" presStyleIdx="0" presStyleCnt="4"/>
      <dgm:spPr/>
    </dgm:pt>
    <dgm:pt modelId="{1DCAC062-B20C-445A-A1DF-123E84F7C5FD}" type="pres">
      <dgm:prSet presAssocID="{3D93DD2B-85F6-42E1-AD8B-C789170EE4EF}" presName="text3" presStyleLbl="fgAcc3" presStyleIdx="0" presStyleCnt="4" custScaleX="185393" custScaleY="248595">
        <dgm:presLayoutVars>
          <dgm:chPref val="3"/>
        </dgm:presLayoutVars>
      </dgm:prSet>
      <dgm:spPr/>
    </dgm:pt>
    <dgm:pt modelId="{B3EBD996-2BAC-442C-9C1A-C3215219C499}" type="pres">
      <dgm:prSet presAssocID="{3D93DD2B-85F6-42E1-AD8B-C789170EE4EF}" presName="hierChild4" presStyleCnt="0"/>
      <dgm:spPr/>
    </dgm:pt>
    <dgm:pt modelId="{F179C19F-0F68-4F7C-A95E-0476665E80EB}" type="pres">
      <dgm:prSet presAssocID="{7D98EBA0-FECE-4422-B9BC-AA472FAD8F98}" presName="Name23" presStyleLbl="parChTrans1D4" presStyleIdx="0" presStyleCnt="3"/>
      <dgm:spPr/>
    </dgm:pt>
    <dgm:pt modelId="{50ECFFC4-C481-40E1-A1A9-0E28693F4E30}" type="pres">
      <dgm:prSet presAssocID="{22CE8BD0-125A-44B5-941E-0830CA7E998D}" presName="hierRoot4" presStyleCnt="0"/>
      <dgm:spPr/>
    </dgm:pt>
    <dgm:pt modelId="{9F11652C-3B8D-4119-8EC3-08FA290DFD13}" type="pres">
      <dgm:prSet presAssocID="{22CE8BD0-125A-44B5-941E-0830CA7E998D}" presName="composite4" presStyleCnt="0"/>
      <dgm:spPr/>
    </dgm:pt>
    <dgm:pt modelId="{6339C439-EC4F-4317-AE0A-269A14B20EE6}" type="pres">
      <dgm:prSet presAssocID="{22CE8BD0-125A-44B5-941E-0830CA7E998D}" presName="background4" presStyleLbl="node4" presStyleIdx="0" presStyleCnt="3"/>
      <dgm:spPr/>
    </dgm:pt>
    <dgm:pt modelId="{5700ACC6-0E9E-4C80-95D0-223E89B86735}" type="pres">
      <dgm:prSet presAssocID="{22CE8BD0-125A-44B5-941E-0830CA7E998D}" presName="text4" presStyleLbl="fgAcc4" presStyleIdx="0" presStyleCnt="3" custScaleX="168601" custScaleY="133494">
        <dgm:presLayoutVars>
          <dgm:chPref val="3"/>
        </dgm:presLayoutVars>
      </dgm:prSet>
      <dgm:spPr/>
    </dgm:pt>
    <dgm:pt modelId="{FC1D9817-AD49-4AB9-BBF6-692364D6FD0D}" type="pres">
      <dgm:prSet presAssocID="{22CE8BD0-125A-44B5-941E-0830CA7E998D}" presName="hierChild5" presStyleCnt="0"/>
      <dgm:spPr/>
    </dgm:pt>
    <dgm:pt modelId="{C6FCDC2F-EEFA-4485-BD5C-44005FD4E3FC}" type="pres">
      <dgm:prSet presAssocID="{398F9441-468D-40BE-906E-12EB316AB98E}" presName="Name17" presStyleLbl="parChTrans1D3" presStyleIdx="1" presStyleCnt="4"/>
      <dgm:spPr/>
    </dgm:pt>
    <dgm:pt modelId="{871DC1F8-50AC-4621-9C37-7E82DBDFD8E2}" type="pres">
      <dgm:prSet presAssocID="{21FE5854-648E-4874-A546-A946CFA48A9C}" presName="hierRoot3" presStyleCnt="0"/>
      <dgm:spPr/>
    </dgm:pt>
    <dgm:pt modelId="{323680D8-6982-4860-A54F-38D65A2EA6DE}" type="pres">
      <dgm:prSet presAssocID="{21FE5854-648E-4874-A546-A946CFA48A9C}" presName="composite3" presStyleCnt="0"/>
      <dgm:spPr/>
    </dgm:pt>
    <dgm:pt modelId="{B6A400B6-3648-4AD0-878C-1EC53A3A550B}" type="pres">
      <dgm:prSet presAssocID="{21FE5854-648E-4874-A546-A946CFA48A9C}" presName="background3" presStyleLbl="node3" presStyleIdx="1" presStyleCnt="4"/>
      <dgm:spPr/>
    </dgm:pt>
    <dgm:pt modelId="{A3B95A9D-EBDE-4A30-89A6-01EA347FBB4E}" type="pres">
      <dgm:prSet presAssocID="{21FE5854-648E-4874-A546-A946CFA48A9C}" presName="text3" presStyleLbl="fgAcc3" presStyleIdx="1" presStyleCnt="4" custScaleX="194859" custScaleY="253359">
        <dgm:presLayoutVars>
          <dgm:chPref val="3"/>
        </dgm:presLayoutVars>
      </dgm:prSet>
      <dgm:spPr/>
    </dgm:pt>
    <dgm:pt modelId="{786440D8-2F32-4CA1-A3A8-3D8CFC35291D}" type="pres">
      <dgm:prSet presAssocID="{21FE5854-648E-4874-A546-A946CFA48A9C}" presName="hierChild4" presStyleCnt="0"/>
      <dgm:spPr/>
    </dgm:pt>
    <dgm:pt modelId="{86FF7A25-084F-49A4-A6B0-D26360353B6D}" type="pres">
      <dgm:prSet presAssocID="{E6FBEB8C-F346-4827-B9B8-2F007C3E6C96}" presName="Name23" presStyleLbl="parChTrans1D4" presStyleIdx="1" presStyleCnt="3"/>
      <dgm:spPr/>
    </dgm:pt>
    <dgm:pt modelId="{0FE9EBC7-EAC8-4560-B843-31FD622BB1F0}" type="pres">
      <dgm:prSet presAssocID="{3A917BBF-63B7-4A95-8BFB-277903FAB457}" presName="hierRoot4" presStyleCnt="0"/>
      <dgm:spPr/>
    </dgm:pt>
    <dgm:pt modelId="{6DCF1544-7C26-41D0-BF45-3F508566D1CC}" type="pres">
      <dgm:prSet presAssocID="{3A917BBF-63B7-4A95-8BFB-277903FAB457}" presName="composite4" presStyleCnt="0"/>
      <dgm:spPr/>
    </dgm:pt>
    <dgm:pt modelId="{E503B878-EE53-4F16-86BA-F2DEDA2076F5}" type="pres">
      <dgm:prSet presAssocID="{3A917BBF-63B7-4A95-8BFB-277903FAB457}" presName="background4" presStyleLbl="node4" presStyleIdx="1" presStyleCnt="3"/>
      <dgm:spPr/>
    </dgm:pt>
    <dgm:pt modelId="{B2FDD95D-25FE-4231-A187-F13084D053F4}" type="pres">
      <dgm:prSet presAssocID="{3A917BBF-63B7-4A95-8BFB-277903FAB457}" presName="text4" presStyleLbl="fgAcc4" presStyleIdx="1" presStyleCnt="3" custScaleX="164074">
        <dgm:presLayoutVars>
          <dgm:chPref val="3"/>
        </dgm:presLayoutVars>
      </dgm:prSet>
      <dgm:spPr/>
    </dgm:pt>
    <dgm:pt modelId="{6EC30F10-DABE-4C24-962F-4646496E82C9}" type="pres">
      <dgm:prSet presAssocID="{3A917BBF-63B7-4A95-8BFB-277903FAB457}" presName="hierChild5" presStyleCnt="0"/>
      <dgm:spPr/>
    </dgm:pt>
    <dgm:pt modelId="{D3485116-7413-465C-9B56-E3E7AD70FE8D}" type="pres">
      <dgm:prSet presAssocID="{9B38BA0F-A113-469A-AD46-9F9DC0EF73AA}" presName="Name10" presStyleLbl="parChTrans1D2" presStyleIdx="1" presStyleCnt="2"/>
      <dgm:spPr/>
    </dgm:pt>
    <dgm:pt modelId="{E4CF0DFE-640B-48D9-9161-2A892F6AEF21}" type="pres">
      <dgm:prSet presAssocID="{F419BC14-D6E7-4731-A102-E9A289E69117}" presName="hierRoot2" presStyleCnt="0"/>
      <dgm:spPr/>
    </dgm:pt>
    <dgm:pt modelId="{B8B663E8-B56F-47A8-9088-5018254301AF}" type="pres">
      <dgm:prSet presAssocID="{F419BC14-D6E7-4731-A102-E9A289E69117}" presName="composite2" presStyleCnt="0"/>
      <dgm:spPr/>
    </dgm:pt>
    <dgm:pt modelId="{B8512D77-C2AF-4F30-BD55-16F95D849E27}" type="pres">
      <dgm:prSet presAssocID="{F419BC14-D6E7-4731-A102-E9A289E69117}" presName="background2" presStyleLbl="node2" presStyleIdx="1" presStyleCnt="2"/>
      <dgm:spPr/>
    </dgm:pt>
    <dgm:pt modelId="{5B83AFAA-4DE2-40E9-9A79-E662EEEA67ED}" type="pres">
      <dgm:prSet presAssocID="{F419BC14-D6E7-4731-A102-E9A289E69117}" presName="text2" presStyleLbl="fgAcc2" presStyleIdx="1" presStyleCnt="2" custScaleX="348584">
        <dgm:presLayoutVars>
          <dgm:chPref val="3"/>
        </dgm:presLayoutVars>
      </dgm:prSet>
      <dgm:spPr/>
    </dgm:pt>
    <dgm:pt modelId="{15C88A85-32A4-4516-819A-328D87D55037}" type="pres">
      <dgm:prSet presAssocID="{F419BC14-D6E7-4731-A102-E9A289E69117}" presName="hierChild3" presStyleCnt="0"/>
      <dgm:spPr/>
    </dgm:pt>
    <dgm:pt modelId="{618F9BF4-8CC9-4651-BE31-835FD01A04CC}" type="pres">
      <dgm:prSet presAssocID="{F9C80009-CA44-4A5E-988F-59198AB65A16}" presName="Name17" presStyleLbl="parChTrans1D3" presStyleIdx="2" presStyleCnt="4"/>
      <dgm:spPr/>
    </dgm:pt>
    <dgm:pt modelId="{F2B0EE48-0E20-4F93-BFD9-DFCD31938AA5}" type="pres">
      <dgm:prSet presAssocID="{F775E194-F9C3-4964-9159-815EF27CF4A0}" presName="hierRoot3" presStyleCnt="0"/>
      <dgm:spPr/>
    </dgm:pt>
    <dgm:pt modelId="{C347C82F-70BF-4BFC-99BA-D00B74813E47}" type="pres">
      <dgm:prSet presAssocID="{F775E194-F9C3-4964-9159-815EF27CF4A0}" presName="composite3" presStyleCnt="0"/>
      <dgm:spPr/>
    </dgm:pt>
    <dgm:pt modelId="{92767399-CAF3-4B60-ABEC-85D967EBE35F}" type="pres">
      <dgm:prSet presAssocID="{F775E194-F9C3-4964-9159-815EF27CF4A0}" presName="background3" presStyleLbl="node3" presStyleIdx="2" presStyleCnt="4"/>
      <dgm:spPr/>
    </dgm:pt>
    <dgm:pt modelId="{6849EA6D-E15C-4480-B2B4-F26A86637C4A}" type="pres">
      <dgm:prSet presAssocID="{F775E194-F9C3-4964-9159-815EF27CF4A0}" presName="text3" presStyleLbl="fgAcc3" presStyleIdx="2" presStyleCnt="4" custScaleX="114229" custScaleY="316604">
        <dgm:presLayoutVars>
          <dgm:chPref val="3"/>
        </dgm:presLayoutVars>
      </dgm:prSet>
      <dgm:spPr/>
    </dgm:pt>
    <dgm:pt modelId="{73A67163-FCBF-442D-BCBC-E57327816B8B}" type="pres">
      <dgm:prSet presAssocID="{F775E194-F9C3-4964-9159-815EF27CF4A0}" presName="hierChild4" presStyleCnt="0"/>
      <dgm:spPr/>
    </dgm:pt>
    <dgm:pt modelId="{7E532A72-D39A-445B-A50B-421BAA901AD8}" type="pres">
      <dgm:prSet presAssocID="{C4C37669-A02D-4846-82D4-15EDC9034886}" presName="Name17" presStyleLbl="parChTrans1D3" presStyleIdx="3" presStyleCnt="4"/>
      <dgm:spPr/>
    </dgm:pt>
    <dgm:pt modelId="{DE709E70-746A-4007-9675-92F2F8E60A95}" type="pres">
      <dgm:prSet presAssocID="{B290EBA3-EAEC-4145-AD4E-6FDC70039DED}" presName="hierRoot3" presStyleCnt="0"/>
      <dgm:spPr/>
    </dgm:pt>
    <dgm:pt modelId="{99D8D069-E445-4248-98D6-05C4AD017F4B}" type="pres">
      <dgm:prSet presAssocID="{B290EBA3-EAEC-4145-AD4E-6FDC70039DED}" presName="composite3" presStyleCnt="0"/>
      <dgm:spPr/>
    </dgm:pt>
    <dgm:pt modelId="{86795425-4528-4CC5-96A8-702647E9E38D}" type="pres">
      <dgm:prSet presAssocID="{B290EBA3-EAEC-4145-AD4E-6FDC70039DED}" presName="background3" presStyleLbl="node3" presStyleIdx="3" presStyleCnt="4"/>
      <dgm:spPr/>
    </dgm:pt>
    <dgm:pt modelId="{89DFE813-0FD8-4F37-9E15-3CA4F74D9B05}" type="pres">
      <dgm:prSet presAssocID="{B290EBA3-EAEC-4145-AD4E-6FDC70039DED}" presName="text3" presStyleLbl="fgAcc3" presStyleIdx="3" presStyleCnt="4" custScaleX="203436" custScaleY="232236">
        <dgm:presLayoutVars>
          <dgm:chPref val="3"/>
        </dgm:presLayoutVars>
      </dgm:prSet>
      <dgm:spPr/>
    </dgm:pt>
    <dgm:pt modelId="{9298A93F-92BB-4359-A28D-157EED8197B6}" type="pres">
      <dgm:prSet presAssocID="{B290EBA3-EAEC-4145-AD4E-6FDC70039DED}" presName="hierChild4" presStyleCnt="0"/>
      <dgm:spPr/>
    </dgm:pt>
    <dgm:pt modelId="{6D3C4CB3-EE6A-4678-8F8F-92ED90574E25}" type="pres">
      <dgm:prSet presAssocID="{DB49A950-BB42-4485-9B7D-23999D6CB777}" presName="Name23" presStyleLbl="parChTrans1D4" presStyleIdx="2" presStyleCnt="3"/>
      <dgm:spPr/>
    </dgm:pt>
    <dgm:pt modelId="{F76253FF-DC8E-44BF-BA92-5B39C2BBBE19}" type="pres">
      <dgm:prSet presAssocID="{AED0E37C-0BE4-43E3-A7D5-C1A5C5CD52A2}" presName="hierRoot4" presStyleCnt="0"/>
      <dgm:spPr/>
    </dgm:pt>
    <dgm:pt modelId="{32B5B8CD-C122-4A86-B525-42DCBF3F1C8F}" type="pres">
      <dgm:prSet presAssocID="{AED0E37C-0BE4-43E3-A7D5-C1A5C5CD52A2}" presName="composite4" presStyleCnt="0"/>
      <dgm:spPr/>
    </dgm:pt>
    <dgm:pt modelId="{E9DBEF58-4FF8-4E2E-BDF5-B691C826F11B}" type="pres">
      <dgm:prSet presAssocID="{AED0E37C-0BE4-43E3-A7D5-C1A5C5CD52A2}" presName="background4" presStyleLbl="node4" presStyleIdx="2" presStyleCnt="3"/>
      <dgm:spPr/>
    </dgm:pt>
    <dgm:pt modelId="{21E39719-52BF-45F4-9075-BCDEF5764355}" type="pres">
      <dgm:prSet presAssocID="{AED0E37C-0BE4-43E3-A7D5-C1A5C5CD52A2}" presName="text4" presStyleLbl="fgAcc4" presStyleIdx="2" presStyleCnt="3" custScaleX="216486">
        <dgm:presLayoutVars>
          <dgm:chPref val="3"/>
        </dgm:presLayoutVars>
      </dgm:prSet>
      <dgm:spPr/>
    </dgm:pt>
    <dgm:pt modelId="{46579260-97C9-444E-B2C5-C915F1141D9A}" type="pres">
      <dgm:prSet presAssocID="{AED0E37C-0BE4-43E3-A7D5-C1A5C5CD52A2}" presName="hierChild5" presStyleCnt="0"/>
      <dgm:spPr/>
    </dgm:pt>
  </dgm:ptLst>
  <dgm:cxnLst>
    <dgm:cxn modelId="{23B69708-4DAE-4A68-8FB7-D5BDB850D87C}" type="presOf" srcId="{9B38BA0F-A113-469A-AD46-9F9DC0EF73AA}" destId="{D3485116-7413-465C-9B56-E3E7AD70FE8D}" srcOrd="0" destOrd="0" presId="urn:microsoft.com/office/officeart/2005/8/layout/hierarchy1"/>
    <dgm:cxn modelId="{02125B16-294E-4FF5-BE81-AD97463D87EE}" srcId="{3D93DD2B-85F6-42E1-AD8B-C789170EE4EF}" destId="{22CE8BD0-125A-44B5-941E-0830CA7E998D}" srcOrd="0" destOrd="0" parTransId="{7D98EBA0-FECE-4422-B9BC-AA472FAD8F98}" sibTransId="{928AF771-CA04-42FC-9214-7874CF7AA854}"/>
    <dgm:cxn modelId="{D8587617-F63D-4D9A-BA35-88D75CFC89E4}" type="presOf" srcId="{398F9441-468D-40BE-906E-12EB316AB98E}" destId="{C6FCDC2F-EEFA-4485-BD5C-44005FD4E3FC}" srcOrd="0" destOrd="0" presId="urn:microsoft.com/office/officeart/2005/8/layout/hierarchy1"/>
    <dgm:cxn modelId="{81D85E25-F183-44D1-93F5-6AD561D8EAB0}" srcId="{F419BC14-D6E7-4731-A102-E9A289E69117}" destId="{F775E194-F9C3-4964-9159-815EF27CF4A0}" srcOrd="0" destOrd="0" parTransId="{F9C80009-CA44-4A5E-988F-59198AB65A16}" sibTransId="{D25D33C1-B365-48EA-9B9D-591724902C70}"/>
    <dgm:cxn modelId="{D392DF34-ED33-4B3C-8473-B15F30D6AD5C}" type="presOf" srcId="{22CE8BD0-125A-44B5-941E-0830CA7E998D}" destId="{5700ACC6-0E9E-4C80-95D0-223E89B86735}" srcOrd="0" destOrd="0" presId="urn:microsoft.com/office/officeart/2005/8/layout/hierarchy1"/>
    <dgm:cxn modelId="{8B61A935-660A-483E-ACEC-EB01857DD5FF}" type="presOf" srcId="{0970F465-CF10-4C34-A36A-8A8BF3FC9E4E}" destId="{3AE676B3-2ACC-4281-BFBA-BAEE55DC3657}" srcOrd="0" destOrd="0" presId="urn:microsoft.com/office/officeart/2005/8/layout/hierarchy1"/>
    <dgm:cxn modelId="{35057360-A1CB-4F3D-BEF9-C6A626A41F77}" srcId="{21FE5854-648E-4874-A546-A946CFA48A9C}" destId="{3A917BBF-63B7-4A95-8BFB-277903FAB457}" srcOrd="0" destOrd="0" parTransId="{E6FBEB8C-F346-4827-B9B8-2F007C3E6C96}" sibTransId="{C9343458-CCD8-4F2E-AAE6-8DA984753DAE}"/>
    <dgm:cxn modelId="{BE02E542-4E98-4926-A3D1-6F63C8597219}" type="presOf" srcId="{0A8B8F30-7D77-465D-87C1-3A0A0D0E8381}" destId="{BBD49C52-21C2-4B48-AAC3-7FDBBF963EDB}" srcOrd="0" destOrd="0" presId="urn:microsoft.com/office/officeart/2005/8/layout/hierarchy1"/>
    <dgm:cxn modelId="{B3F42B6A-71A1-47E4-9483-2F6DAE95A046}" type="presOf" srcId="{DB49A950-BB42-4485-9B7D-23999D6CB777}" destId="{6D3C4CB3-EE6A-4678-8F8F-92ED90574E25}" srcOrd="0" destOrd="0" presId="urn:microsoft.com/office/officeart/2005/8/layout/hierarchy1"/>
    <dgm:cxn modelId="{CEF4916C-7AA9-4E66-A5FD-D41CE0CBF9CD}" srcId="{4792FA01-36B2-4E65-928D-7571DAC7F9F2}" destId="{3D93DD2B-85F6-42E1-AD8B-C789170EE4EF}" srcOrd="0" destOrd="0" parTransId="{0A8B8F30-7D77-465D-87C1-3A0A0D0E8381}" sibTransId="{01AD3748-FAB6-4DAB-A205-2B5E3FE1E5F3}"/>
    <dgm:cxn modelId="{F79DEC4C-40C5-4513-B6D3-524E30EC8DAA}" type="presOf" srcId="{CFBAA701-3925-49A8-A7BF-907F0EF1DF40}" destId="{3B5CDDEB-F52D-4853-BADF-A0AD73D84DC8}" srcOrd="0" destOrd="0" presId="urn:microsoft.com/office/officeart/2005/8/layout/hierarchy1"/>
    <dgm:cxn modelId="{E3B9C24D-06F6-479D-9330-E579531249D3}" srcId="{4792FA01-36B2-4E65-928D-7571DAC7F9F2}" destId="{21FE5854-648E-4874-A546-A946CFA48A9C}" srcOrd="1" destOrd="0" parTransId="{398F9441-468D-40BE-906E-12EB316AB98E}" sibTransId="{FEE26EEE-BA69-46D9-AD88-804C8E6A32E4}"/>
    <dgm:cxn modelId="{610ED85A-D749-4031-AE4A-E0B6CCCC90E7}" type="presOf" srcId="{F419BC14-D6E7-4731-A102-E9A289E69117}" destId="{5B83AFAA-4DE2-40E9-9A79-E662EEEA67ED}" srcOrd="0" destOrd="0" presId="urn:microsoft.com/office/officeart/2005/8/layout/hierarchy1"/>
    <dgm:cxn modelId="{5C271280-5E89-4674-B82E-D4AEB987FC19}" type="presOf" srcId="{7D98EBA0-FECE-4422-B9BC-AA472FAD8F98}" destId="{F179C19F-0F68-4F7C-A95E-0476665E80EB}" srcOrd="0" destOrd="0" presId="urn:microsoft.com/office/officeart/2005/8/layout/hierarchy1"/>
    <dgm:cxn modelId="{9623CC80-EFAA-4739-8352-AE4631476328}" type="presOf" srcId="{F9C80009-CA44-4A5E-988F-59198AB65A16}" destId="{618F9BF4-8CC9-4651-BE31-835FD01A04CC}" srcOrd="0" destOrd="0" presId="urn:microsoft.com/office/officeart/2005/8/layout/hierarchy1"/>
    <dgm:cxn modelId="{D8C8A586-4AB8-4180-A5C8-16308A5313F2}" srcId="{F419BC14-D6E7-4731-A102-E9A289E69117}" destId="{B290EBA3-EAEC-4145-AD4E-6FDC70039DED}" srcOrd="1" destOrd="0" parTransId="{C4C37669-A02D-4846-82D4-15EDC9034886}" sibTransId="{EC687480-356B-4473-91D0-D74D15317068}"/>
    <dgm:cxn modelId="{9504BD92-1E72-4DA8-8B94-8EF8986B8D1F}" type="presOf" srcId="{F775E194-F9C3-4964-9159-815EF27CF4A0}" destId="{6849EA6D-E15C-4480-B2B4-F26A86637C4A}" srcOrd="0" destOrd="0" presId="urn:microsoft.com/office/officeart/2005/8/layout/hierarchy1"/>
    <dgm:cxn modelId="{1DC5419A-A76A-4510-BC02-5D7E1BE7C143}" type="presOf" srcId="{92C3651D-A6F4-40AD-80E7-99F0E023BA9B}" destId="{F8F4F70D-7B59-4C11-B38F-8A1F59BF9C98}" srcOrd="0" destOrd="0" presId="urn:microsoft.com/office/officeart/2005/8/layout/hierarchy1"/>
    <dgm:cxn modelId="{8787C5A7-6E46-4231-BE5B-4BF2B9B26EDF}" srcId="{B290EBA3-EAEC-4145-AD4E-6FDC70039DED}" destId="{AED0E37C-0BE4-43E3-A7D5-C1A5C5CD52A2}" srcOrd="0" destOrd="0" parTransId="{DB49A950-BB42-4485-9B7D-23999D6CB777}" sibTransId="{6EED2E8B-91B4-4DE4-A9C9-A3855E7C2E0B}"/>
    <dgm:cxn modelId="{FC1058BE-8E4F-4B88-ABE8-D7BF1615CF14}" type="presOf" srcId="{3D93DD2B-85F6-42E1-AD8B-C789170EE4EF}" destId="{1DCAC062-B20C-445A-A1DF-123E84F7C5FD}" srcOrd="0" destOrd="0" presId="urn:microsoft.com/office/officeart/2005/8/layout/hierarchy1"/>
    <dgm:cxn modelId="{B89E0ECB-4208-47CC-9480-3C85869F7D58}" type="presOf" srcId="{21FE5854-648E-4874-A546-A946CFA48A9C}" destId="{A3B95A9D-EBDE-4A30-89A6-01EA347FBB4E}" srcOrd="0" destOrd="0" presId="urn:microsoft.com/office/officeart/2005/8/layout/hierarchy1"/>
    <dgm:cxn modelId="{CB4AB4CB-6476-4D10-8B29-FF8BE80F053E}" type="presOf" srcId="{AED0E37C-0BE4-43E3-A7D5-C1A5C5CD52A2}" destId="{21E39719-52BF-45F4-9075-BCDEF5764355}" srcOrd="0" destOrd="0" presId="urn:microsoft.com/office/officeart/2005/8/layout/hierarchy1"/>
    <dgm:cxn modelId="{E59F3ED5-1C92-4BB9-9A67-4A5C81437C03}" srcId="{0970F465-CF10-4C34-A36A-8A8BF3FC9E4E}" destId="{F419BC14-D6E7-4731-A102-E9A289E69117}" srcOrd="1" destOrd="0" parTransId="{9B38BA0F-A113-469A-AD46-9F9DC0EF73AA}" sibTransId="{FC6CB8D1-E555-4F0D-A95E-1ECB0F6F5EC3}"/>
    <dgm:cxn modelId="{9C481FD6-78F7-4F07-8726-3EA9B00F2D85}" type="presOf" srcId="{E6FBEB8C-F346-4827-B9B8-2F007C3E6C96}" destId="{86FF7A25-084F-49A4-A6B0-D26360353B6D}" srcOrd="0" destOrd="0" presId="urn:microsoft.com/office/officeart/2005/8/layout/hierarchy1"/>
    <dgm:cxn modelId="{158A03E0-075C-49CC-AA1E-7680C59943FC}" type="presOf" srcId="{C4C37669-A02D-4846-82D4-15EDC9034886}" destId="{7E532A72-D39A-445B-A50B-421BAA901AD8}" srcOrd="0" destOrd="0" presId="urn:microsoft.com/office/officeart/2005/8/layout/hierarchy1"/>
    <dgm:cxn modelId="{16BE83E1-872D-4E4E-8315-33AC20BA6806}" type="presOf" srcId="{B290EBA3-EAEC-4145-AD4E-6FDC70039DED}" destId="{89DFE813-0FD8-4F37-9E15-3CA4F74D9B05}" srcOrd="0" destOrd="0" presId="urn:microsoft.com/office/officeart/2005/8/layout/hierarchy1"/>
    <dgm:cxn modelId="{9BF883E2-6723-4E22-A910-18E9F1F52B93}" srcId="{0970F465-CF10-4C34-A36A-8A8BF3FC9E4E}" destId="{4792FA01-36B2-4E65-928D-7571DAC7F9F2}" srcOrd="0" destOrd="0" parTransId="{CFBAA701-3925-49A8-A7BF-907F0EF1DF40}" sibTransId="{A51927AE-D0D9-4178-90AE-5BD02F19544F}"/>
    <dgm:cxn modelId="{D0C554E5-78D0-4547-A56B-F11B9EF759F8}" srcId="{92C3651D-A6F4-40AD-80E7-99F0E023BA9B}" destId="{0970F465-CF10-4C34-A36A-8A8BF3FC9E4E}" srcOrd="0" destOrd="0" parTransId="{B1F4D08A-C595-4E14-9456-2C11CE53ACFA}" sibTransId="{E08C105A-CD88-44F9-AB3F-E52100FF2F18}"/>
    <dgm:cxn modelId="{FD43F8E6-5BDD-4B21-A26E-F0DFC02860E1}" type="presOf" srcId="{4792FA01-36B2-4E65-928D-7571DAC7F9F2}" destId="{AA97FE33-4968-47FB-B4F8-B1F2DEFC7792}" srcOrd="0" destOrd="0" presId="urn:microsoft.com/office/officeart/2005/8/layout/hierarchy1"/>
    <dgm:cxn modelId="{34CADEFF-EF16-43D0-B743-C005AF1D6643}" type="presOf" srcId="{3A917BBF-63B7-4A95-8BFB-277903FAB457}" destId="{B2FDD95D-25FE-4231-A187-F13084D053F4}" srcOrd="0" destOrd="0" presId="urn:microsoft.com/office/officeart/2005/8/layout/hierarchy1"/>
    <dgm:cxn modelId="{83967687-CD6A-4DFC-81E5-FD07BA970FCA}" type="presParOf" srcId="{F8F4F70D-7B59-4C11-B38F-8A1F59BF9C98}" destId="{593069FA-3364-4006-813B-6C3163A14087}" srcOrd="0" destOrd="0" presId="urn:microsoft.com/office/officeart/2005/8/layout/hierarchy1"/>
    <dgm:cxn modelId="{6FF57361-926B-467C-B257-71B6D3605040}" type="presParOf" srcId="{593069FA-3364-4006-813B-6C3163A14087}" destId="{E8E0B016-A653-40E8-8866-D1DEC80D8E34}" srcOrd="0" destOrd="0" presId="urn:microsoft.com/office/officeart/2005/8/layout/hierarchy1"/>
    <dgm:cxn modelId="{8016A0C5-22AA-4BB5-899A-AE3CD2246F5F}" type="presParOf" srcId="{E8E0B016-A653-40E8-8866-D1DEC80D8E34}" destId="{4D4EDC8D-5F04-42B5-86D8-D00FD1528BB7}" srcOrd="0" destOrd="0" presId="urn:microsoft.com/office/officeart/2005/8/layout/hierarchy1"/>
    <dgm:cxn modelId="{8CD0E9BD-B115-4A24-9887-C3EA8350068D}" type="presParOf" srcId="{E8E0B016-A653-40E8-8866-D1DEC80D8E34}" destId="{3AE676B3-2ACC-4281-BFBA-BAEE55DC3657}" srcOrd="1" destOrd="0" presId="urn:microsoft.com/office/officeart/2005/8/layout/hierarchy1"/>
    <dgm:cxn modelId="{021F4E91-8B3E-4E1B-BD12-2879D6E41238}" type="presParOf" srcId="{593069FA-3364-4006-813B-6C3163A14087}" destId="{11890B2D-5DE8-4E67-9A3D-08E6BB627663}" srcOrd="1" destOrd="0" presId="urn:microsoft.com/office/officeart/2005/8/layout/hierarchy1"/>
    <dgm:cxn modelId="{ED059671-F06E-410A-8763-14C56B9F2D52}" type="presParOf" srcId="{11890B2D-5DE8-4E67-9A3D-08E6BB627663}" destId="{3B5CDDEB-F52D-4853-BADF-A0AD73D84DC8}" srcOrd="0" destOrd="0" presId="urn:microsoft.com/office/officeart/2005/8/layout/hierarchy1"/>
    <dgm:cxn modelId="{0AF9A2AD-8946-4490-A068-E7FE52DD0DEB}" type="presParOf" srcId="{11890B2D-5DE8-4E67-9A3D-08E6BB627663}" destId="{17004E6D-16D7-424F-8CBE-9996DC01D1C5}" srcOrd="1" destOrd="0" presId="urn:microsoft.com/office/officeart/2005/8/layout/hierarchy1"/>
    <dgm:cxn modelId="{1C8AE26D-6AB3-4ABD-9D4B-1CE05E2B5BB9}" type="presParOf" srcId="{17004E6D-16D7-424F-8CBE-9996DC01D1C5}" destId="{3D946E59-849F-4952-A632-39D5C3F3C359}" srcOrd="0" destOrd="0" presId="urn:microsoft.com/office/officeart/2005/8/layout/hierarchy1"/>
    <dgm:cxn modelId="{2274F9AF-D10B-4660-86D4-BDCABFD5FBA5}" type="presParOf" srcId="{3D946E59-849F-4952-A632-39D5C3F3C359}" destId="{820A5085-25F0-49E5-8510-67005334CF85}" srcOrd="0" destOrd="0" presId="urn:microsoft.com/office/officeart/2005/8/layout/hierarchy1"/>
    <dgm:cxn modelId="{4313E797-A313-429B-9285-E0026FE79711}" type="presParOf" srcId="{3D946E59-849F-4952-A632-39D5C3F3C359}" destId="{AA97FE33-4968-47FB-B4F8-B1F2DEFC7792}" srcOrd="1" destOrd="0" presId="urn:microsoft.com/office/officeart/2005/8/layout/hierarchy1"/>
    <dgm:cxn modelId="{50E2848F-BE02-4DDA-A578-F28C8E2A8D2F}" type="presParOf" srcId="{17004E6D-16D7-424F-8CBE-9996DC01D1C5}" destId="{AC3EA37C-B621-421D-AEC6-89CCC559CE44}" srcOrd="1" destOrd="0" presId="urn:microsoft.com/office/officeart/2005/8/layout/hierarchy1"/>
    <dgm:cxn modelId="{6CC57362-8F6E-4ACE-8D46-86B7A0AA5181}" type="presParOf" srcId="{AC3EA37C-B621-421D-AEC6-89CCC559CE44}" destId="{BBD49C52-21C2-4B48-AAC3-7FDBBF963EDB}" srcOrd="0" destOrd="0" presId="urn:microsoft.com/office/officeart/2005/8/layout/hierarchy1"/>
    <dgm:cxn modelId="{93A6801F-DD0B-4696-8B26-2C2963AD6D0D}" type="presParOf" srcId="{AC3EA37C-B621-421D-AEC6-89CCC559CE44}" destId="{240C6768-9312-41EF-AFDE-3C57005B819C}" srcOrd="1" destOrd="0" presId="urn:microsoft.com/office/officeart/2005/8/layout/hierarchy1"/>
    <dgm:cxn modelId="{29BB7B0D-A965-4014-9157-7260F27D9480}" type="presParOf" srcId="{240C6768-9312-41EF-AFDE-3C57005B819C}" destId="{6F44994E-8A44-4D6A-857D-0E93AAFC327A}" srcOrd="0" destOrd="0" presId="urn:microsoft.com/office/officeart/2005/8/layout/hierarchy1"/>
    <dgm:cxn modelId="{04C455CF-D43C-4E66-BCE9-8FE37619C963}" type="presParOf" srcId="{6F44994E-8A44-4D6A-857D-0E93AAFC327A}" destId="{BEB2D5AE-FAC4-4C0B-9246-5DEAECD156CF}" srcOrd="0" destOrd="0" presId="urn:microsoft.com/office/officeart/2005/8/layout/hierarchy1"/>
    <dgm:cxn modelId="{92A470B8-7C4F-40E1-B931-36FD839B8289}" type="presParOf" srcId="{6F44994E-8A44-4D6A-857D-0E93AAFC327A}" destId="{1DCAC062-B20C-445A-A1DF-123E84F7C5FD}" srcOrd="1" destOrd="0" presId="urn:microsoft.com/office/officeart/2005/8/layout/hierarchy1"/>
    <dgm:cxn modelId="{0CE20629-12B2-425D-8F7D-AAFCA7896CC0}" type="presParOf" srcId="{240C6768-9312-41EF-AFDE-3C57005B819C}" destId="{B3EBD996-2BAC-442C-9C1A-C3215219C499}" srcOrd="1" destOrd="0" presId="urn:microsoft.com/office/officeart/2005/8/layout/hierarchy1"/>
    <dgm:cxn modelId="{E60D4EE8-DDDB-467A-8A5D-CD490A263E87}" type="presParOf" srcId="{B3EBD996-2BAC-442C-9C1A-C3215219C499}" destId="{F179C19F-0F68-4F7C-A95E-0476665E80EB}" srcOrd="0" destOrd="0" presId="urn:microsoft.com/office/officeart/2005/8/layout/hierarchy1"/>
    <dgm:cxn modelId="{F0A028A4-8458-49E9-98EC-0B36FB87621F}" type="presParOf" srcId="{B3EBD996-2BAC-442C-9C1A-C3215219C499}" destId="{50ECFFC4-C481-40E1-A1A9-0E28693F4E30}" srcOrd="1" destOrd="0" presId="urn:microsoft.com/office/officeart/2005/8/layout/hierarchy1"/>
    <dgm:cxn modelId="{959EF6D2-59B0-4AC0-993E-88EDE0319B9C}" type="presParOf" srcId="{50ECFFC4-C481-40E1-A1A9-0E28693F4E30}" destId="{9F11652C-3B8D-4119-8EC3-08FA290DFD13}" srcOrd="0" destOrd="0" presId="urn:microsoft.com/office/officeart/2005/8/layout/hierarchy1"/>
    <dgm:cxn modelId="{81240445-9F83-4487-8224-ECF3044CF225}" type="presParOf" srcId="{9F11652C-3B8D-4119-8EC3-08FA290DFD13}" destId="{6339C439-EC4F-4317-AE0A-269A14B20EE6}" srcOrd="0" destOrd="0" presId="urn:microsoft.com/office/officeart/2005/8/layout/hierarchy1"/>
    <dgm:cxn modelId="{44849736-40B4-4F88-83B6-EB62738DD99D}" type="presParOf" srcId="{9F11652C-3B8D-4119-8EC3-08FA290DFD13}" destId="{5700ACC6-0E9E-4C80-95D0-223E89B86735}" srcOrd="1" destOrd="0" presId="urn:microsoft.com/office/officeart/2005/8/layout/hierarchy1"/>
    <dgm:cxn modelId="{0CF79A10-D04D-4343-8790-E392E6FF6037}" type="presParOf" srcId="{50ECFFC4-C481-40E1-A1A9-0E28693F4E30}" destId="{FC1D9817-AD49-4AB9-BBF6-692364D6FD0D}" srcOrd="1" destOrd="0" presId="urn:microsoft.com/office/officeart/2005/8/layout/hierarchy1"/>
    <dgm:cxn modelId="{89044A3E-7D7E-4695-A258-A99473231F1B}" type="presParOf" srcId="{AC3EA37C-B621-421D-AEC6-89CCC559CE44}" destId="{C6FCDC2F-EEFA-4485-BD5C-44005FD4E3FC}" srcOrd="2" destOrd="0" presId="urn:microsoft.com/office/officeart/2005/8/layout/hierarchy1"/>
    <dgm:cxn modelId="{E86E6618-640B-41EB-BAA2-C19F21E55B87}" type="presParOf" srcId="{AC3EA37C-B621-421D-AEC6-89CCC559CE44}" destId="{871DC1F8-50AC-4621-9C37-7E82DBDFD8E2}" srcOrd="3" destOrd="0" presId="urn:microsoft.com/office/officeart/2005/8/layout/hierarchy1"/>
    <dgm:cxn modelId="{9DB27831-5DA2-43A3-A57E-8213C1B23FBF}" type="presParOf" srcId="{871DC1F8-50AC-4621-9C37-7E82DBDFD8E2}" destId="{323680D8-6982-4860-A54F-38D65A2EA6DE}" srcOrd="0" destOrd="0" presId="urn:microsoft.com/office/officeart/2005/8/layout/hierarchy1"/>
    <dgm:cxn modelId="{BEB81C23-E253-4071-837A-3073AE873AFF}" type="presParOf" srcId="{323680D8-6982-4860-A54F-38D65A2EA6DE}" destId="{B6A400B6-3648-4AD0-878C-1EC53A3A550B}" srcOrd="0" destOrd="0" presId="urn:microsoft.com/office/officeart/2005/8/layout/hierarchy1"/>
    <dgm:cxn modelId="{36AE62B2-C5AF-4E77-AFFE-CA7C0A8A7C86}" type="presParOf" srcId="{323680D8-6982-4860-A54F-38D65A2EA6DE}" destId="{A3B95A9D-EBDE-4A30-89A6-01EA347FBB4E}" srcOrd="1" destOrd="0" presId="urn:microsoft.com/office/officeart/2005/8/layout/hierarchy1"/>
    <dgm:cxn modelId="{1AAF59CD-9665-4DC7-96AA-E15EDF2E2153}" type="presParOf" srcId="{871DC1F8-50AC-4621-9C37-7E82DBDFD8E2}" destId="{786440D8-2F32-4CA1-A3A8-3D8CFC35291D}" srcOrd="1" destOrd="0" presId="urn:microsoft.com/office/officeart/2005/8/layout/hierarchy1"/>
    <dgm:cxn modelId="{6F065BAC-09F1-4430-A4D3-B503B6062A01}" type="presParOf" srcId="{786440D8-2F32-4CA1-A3A8-3D8CFC35291D}" destId="{86FF7A25-084F-49A4-A6B0-D26360353B6D}" srcOrd="0" destOrd="0" presId="urn:microsoft.com/office/officeart/2005/8/layout/hierarchy1"/>
    <dgm:cxn modelId="{E0005C7F-8E67-49C1-9B58-10FEF9DC01BC}" type="presParOf" srcId="{786440D8-2F32-4CA1-A3A8-3D8CFC35291D}" destId="{0FE9EBC7-EAC8-4560-B843-31FD622BB1F0}" srcOrd="1" destOrd="0" presId="urn:microsoft.com/office/officeart/2005/8/layout/hierarchy1"/>
    <dgm:cxn modelId="{5DBE5493-11E5-4192-A676-09A254BAF486}" type="presParOf" srcId="{0FE9EBC7-EAC8-4560-B843-31FD622BB1F0}" destId="{6DCF1544-7C26-41D0-BF45-3F508566D1CC}" srcOrd="0" destOrd="0" presId="urn:microsoft.com/office/officeart/2005/8/layout/hierarchy1"/>
    <dgm:cxn modelId="{C3E14ECD-6CEF-40DB-B385-823A63C3D7A2}" type="presParOf" srcId="{6DCF1544-7C26-41D0-BF45-3F508566D1CC}" destId="{E503B878-EE53-4F16-86BA-F2DEDA2076F5}" srcOrd="0" destOrd="0" presId="urn:microsoft.com/office/officeart/2005/8/layout/hierarchy1"/>
    <dgm:cxn modelId="{1E0D0A68-D559-4FAE-97EC-66F5E307D6EF}" type="presParOf" srcId="{6DCF1544-7C26-41D0-BF45-3F508566D1CC}" destId="{B2FDD95D-25FE-4231-A187-F13084D053F4}" srcOrd="1" destOrd="0" presId="urn:microsoft.com/office/officeart/2005/8/layout/hierarchy1"/>
    <dgm:cxn modelId="{345A9EEA-FD67-4737-AB2C-39DBEBE7E14A}" type="presParOf" srcId="{0FE9EBC7-EAC8-4560-B843-31FD622BB1F0}" destId="{6EC30F10-DABE-4C24-962F-4646496E82C9}" srcOrd="1" destOrd="0" presId="urn:microsoft.com/office/officeart/2005/8/layout/hierarchy1"/>
    <dgm:cxn modelId="{AD0037D5-B750-47DA-8D79-37D491F9DC33}" type="presParOf" srcId="{11890B2D-5DE8-4E67-9A3D-08E6BB627663}" destId="{D3485116-7413-465C-9B56-E3E7AD70FE8D}" srcOrd="2" destOrd="0" presId="urn:microsoft.com/office/officeart/2005/8/layout/hierarchy1"/>
    <dgm:cxn modelId="{56C6090E-79F5-4845-8413-D44C34CE11B4}" type="presParOf" srcId="{11890B2D-5DE8-4E67-9A3D-08E6BB627663}" destId="{E4CF0DFE-640B-48D9-9161-2A892F6AEF21}" srcOrd="3" destOrd="0" presId="urn:microsoft.com/office/officeart/2005/8/layout/hierarchy1"/>
    <dgm:cxn modelId="{48AABBCD-B132-4398-9776-90C6370E863F}" type="presParOf" srcId="{E4CF0DFE-640B-48D9-9161-2A892F6AEF21}" destId="{B8B663E8-B56F-47A8-9088-5018254301AF}" srcOrd="0" destOrd="0" presId="urn:microsoft.com/office/officeart/2005/8/layout/hierarchy1"/>
    <dgm:cxn modelId="{6FAA3FE0-7043-415F-98E8-AB5C3E51E85D}" type="presParOf" srcId="{B8B663E8-B56F-47A8-9088-5018254301AF}" destId="{B8512D77-C2AF-4F30-BD55-16F95D849E27}" srcOrd="0" destOrd="0" presId="urn:microsoft.com/office/officeart/2005/8/layout/hierarchy1"/>
    <dgm:cxn modelId="{F0B8F24B-D8A8-4700-8C1E-0E56B43D24EF}" type="presParOf" srcId="{B8B663E8-B56F-47A8-9088-5018254301AF}" destId="{5B83AFAA-4DE2-40E9-9A79-E662EEEA67ED}" srcOrd="1" destOrd="0" presId="urn:microsoft.com/office/officeart/2005/8/layout/hierarchy1"/>
    <dgm:cxn modelId="{DE770F3B-C2A1-408B-86EE-AFCE7BDB924B}" type="presParOf" srcId="{E4CF0DFE-640B-48D9-9161-2A892F6AEF21}" destId="{15C88A85-32A4-4516-819A-328D87D55037}" srcOrd="1" destOrd="0" presId="urn:microsoft.com/office/officeart/2005/8/layout/hierarchy1"/>
    <dgm:cxn modelId="{DA1DF1F3-1293-4CBD-B506-120F2F7C41EF}" type="presParOf" srcId="{15C88A85-32A4-4516-819A-328D87D55037}" destId="{618F9BF4-8CC9-4651-BE31-835FD01A04CC}" srcOrd="0" destOrd="0" presId="urn:microsoft.com/office/officeart/2005/8/layout/hierarchy1"/>
    <dgm:cxn modelId="{7BB0A5E8-B795-4DF8-9246-288ECB80B83A}" type="presParOf" srcId="{15C88A85-32A4-4516-819A-328D87D55037}" destId="{F2B0EE48-0E20-4F93-BFD9-DFCD31938AA5}" srcOrd="1" destOrd="0" presId="urn:microsoft.com/office/officeart/2005/8/layout/hierarchy1"/>
    <dgm:cxn modelId="{0003568A-0892-4DCC-BF63-D2051DABE4FD}" type="presParOf" srcId="{F2B0EE48-0E20-4F93-BFD9-DFCD31938AA5}" destId="{C347C82F-70BF-4BFC-99BA-D00B74813E47}" srcOrd="0" destOrd="0" presId="urn:microsoft.com/office/officeart/2005/8/layout/hierarchy1"/>
    <dgm:cxn modelId="{DB4A2D7B-620B-4F7A-A6D4-D945C135882A}" type="presParOf" srcId="{C347C82F-70BF-4BFC-99BA-D00B74813E47}" destId="{92767399-CAF3-4B60-ABEC-85D967EBE35F}" srcOrd="0" destOrd="0" presId="urn:microsoft.com/office/officeart/2005/8/layout/hierarchy1"/>
    <dgm:cxn modelId="{088D5D4D-73DB-44E5-9AAD-3C6AEFD98F22}" type="presParOf" srcId="{C347C82F-70BF-4BFC-99BA-D00B74813E47}" destId="{6849EA6D-E15C-4480-B2B4-F26A86637C4A}" srcOrd="1" destOrd="0" presId="urn:microsoft.com/office/officeart/2005/8/layout/hierarchy1"/>
    <dgm:cxn modelId="{BD6E97FD-FA1E-42FD-A0AA-22C778FBF31A}" type="presParOf" srcId="{F2B0EE48-0E20-4F93-BFD9-DFCD31938AA5}" destId="{73A67163-FCBF-442D-BCBC-E57327816B8B}" srcOrd="1" destOrd="0" presId="urn:microsoft.com/office/officeart/2005/8/layout/hierarchy1"/>
    <dgm:cxn modelId="{28D14F2A-B02B-49F1-AB0F-E18A95A3D775}" type="presParOf" srcId="{15C88A85-32A4-4516-819A-328D87D55037}" destId="{7E532A72-D39A-445B-A50B-421BAA901AD8}" srcOrd="2" destOrd="0" presId="urn:microsoft.com/office/officeart/2005/8/layout/hierarchy1"/>
    <dgm:cxn modelId="{D29B5247-0B9B-404D-9C7F-28BC8BB0AE85}" type="presParOf" srcId="{15C88A85-32A4-4516-819A-328D87D55037}" destId="{DE709E70-746A-4007-9675-92F2F8E60A95}" srcOrd="3" destOrd="0" presId="urn:microsoft.com/office/officeart/2005/8/layout/hierarchy1"/>
    <dgm:cxn modelId="{3A6CCABB-2326-49B3-92EA-B8F131981E00}" type="presParOf" srcId="{DE709E70-746A-4007-9675-92F2F8E60A95}" destId="{99D8D069-E445-4248-98D6-05C4AD017F4B}" srcOrd="0" destOrd="0" presId="urn:microsoft.com/office/officeart/2005/8/layout/hierarchy1"/>
    <dgm:cxn modelId="{B5BC6B8A-A003-4BAA-A08A-26CC8E097F1C}" type="presParOf" srcId="{99D8D069-E445-4248-98D6-05C4AD017F4B}" destId="{86795425-4528-4CC5-96A8-702647E9E38D}" srcOrd="0" destOrd="0" presId="urn:microsoft.com/office/officeart/2005/8/layout/hierarchy1"/>
    <dgm:cxn modelId="{23F05612-1432-4E59-8FCA-45E2447007A6}" type="presParOf" srcId="{99D8D069-E445-4248-98D6-05C4AD017F4B}" destId="{89DFE813-0FD8-4F37-9E15-3CA4F74D9B05}" srcOrd="1" destOrd="0" presId="urn:microsoft.com/office/officeart/2005/8/layout/hierarchy1"/>
    <dgm:cxn modelId="{C0F52F81-F819-44D8-B634-E46CC1603D50}" type="presParOf" srcId="{DE709E70-746A-4007-9675-92F2F8E60A95}" destId="{9298A93F-92BB-4359-A28D-157EED8197B6}" srcOrd="1" destOrd="0" presId="urn:microsoft.com/office/officeart/2005/8/layout/hierarchy1"/>
    <dgm:cxn modelId="{6E24A2C6-AD0B-4A7C-B784-940530C7DD2C}" type="presParOf" srcId="{9298A93F-92BB-4359-A28D-157EED8197B6}" destId="{6D3C4CB3-EE6A-4678-8F8F-92ED90574E25}" srcOrd="0" destOrd="0" presId="urn:microsoft.com/office/officeart/2005/8/layout/hierarchy1"/>
    <dgm:cxn modelId="{F40884F6-604B-4A05-B504-F4BDC58D87C8}" type="presParOf" srcId="{9298A93F-92BB-4359-A28D-157EED8197B6}" destId="{F76253FF-DC8E-44BF-BA92-5B39C2BBBE19}" srcOrd="1" destOrd="0" presId="urn:microsoft.com/office/officeart/2005/8/layout/hierarchy1"/>
    <dgm:cxn modelId="{68AC9802-E3E1-4A17-B150-65A117FF5865}" type="presParOf" srcId="{F76253FF-DC8E-44BF-BA92-5B39C2BBBE19}" destId="{32B5B8CD-C122-4A86-B525-42DCBF3F1C8F}" srcOrd="0" destOrd="0" presId="urn:microsoft.com/office/officeart/2005/8/layout/hierarchy1"/>
    <dgm:cxn modelId="{D2D58050-2297-4501-81BF-3C33906372AB}" type="presParOf" srcId="{32B5B8CD-C122-4A86-B525-42DCBF3F1C8F}" destId="{E9DBEF58-4FF8-4E2E-BDF5-B691C826F11B}" srcOrd="0" destOrd="0" presId="urn:microsoft.com/office/officeart/2005/8/layout/hierarchy1"/>
    <dgm:cxn modelId="{2868ADA3-45C4-42BE-A1C4-A7492A0AF2BD}" type="presParOf" srcId="{32B5B8CD-C122-4A86-B525-42DCBF3F1C8F}" destId="{21E39719-52BF-45F4-9075-BCDEF5764355}" srcOrd="1" destOrd="0" presId="urn:microsoft.com/office/officeart/2005/8/layout/hierarchy1"/>
    <dgm:cxn modelId="{A67B3D15-3F34-48BA-BC30-888A9F861C83}" type="presParOf" srcId="{F76253FF-DC8E-44BF-BA92-5B39C2BBBE19}" destId="{46579260-97C9-444E-B2C5-C915F1141D9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220FDA3-DB5A-477A-92EA-D6B30E942AF0}" type="doc">
      <dgm:prSet loTypeId="urn:microsoft.com/office/officeart/2005/8/layout/hierarchy1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E4FCA478-A600-4A4C-B66B-E515E756F332}">
      <dgm:prSet phldrT="[نص]" phldr="0" custT="1"/>
      <dgm:spPr/>
      <dgm:t>
        <a:bodyPr/>
        <a:lstStyle/>
        <a:p>
          <a:pPr rtl="1"/>
          <a:r>
            <a:rPr lang="ar-EG" sz="3200" b="1" dirty="0"/>
            <a:t>اسم الشركة</a:t>
          </a:r>
        </a:p>
      </dgm:t>
    </dgm:pt>
    <dgm:pt modelId="{0E0590B6-DDF8-4B34-AA41-990DBB64054E}" type="par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D283B644-CCF1-48C0-87C7-9C3490D0126E}" type="sib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5A7D223E-F679-4050-9D87-6E6D68B9C53A}">
      <dgm:prSet phldrT="[نص]" phldr="0" custT="1"/>
      <dgm:spPr/>
      <dgm:t>
        <a:bodyPr/>
        <a:lstStyle/>
        <a:p>
          <a:pPr rtl="1"/>
          <a:r>
            <a:rPr lang="ar-EG" sz="3200" b="1" dirty="0"/>
            <a:t>بما أن الشركة تتمتع بالشخصية الاعتبارية لها الحق في الحصول على اسم يميزها عن غيرها من الشركات وتوقع به التعهدات التي تتم لحسابها</a:t>
          </a:r>
        </a:p>
      </dgm:t>
    </dgm:pt>
    <dgm:pt modelId="{AF1F9A9D-D6C3-467B-BA42-B893E281B125}" type="par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0D73D48C-9BC2-4AF3-960C-470E569C90EA}" type="sib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C9326FAB-714E-41E2-84D1-E91664D8AFF1}">
      <dgm:prSet custT="1"/>
      <dgm:spPr/>
      <dgm:t>
        <a:bodyPr/>
        <a:lstStyle/>
        <a:p>
          <a:pPr rtl="1"/>
          <a:r>
            <a:rPr lang="ar-EG" sz="3200" b="1" dirty="0"/>
            <a:t>كيف نكتب الاسم: على حسب شكل الشركة</a:t>
          </a:r>
          <a:endParaRPr lang="ar-EG" sz="3200" dirty="0"/>
        </a:p>
      </dgm:t>
    </dgm:pt>
    <dgm:pt modelId="{4AF1C2B6-965E-4420-847F-F9FA5BC54F4D}" type="par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2F88077-93D9-4F59-96D0-EF375435349C}" type="sib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3F7982E-CD44-498D-9D6E-2F991C1264FC}">
      <dgm:prSet custT="1"/>
      <dgm:spPr/>
      <dgm:t>
        <a:bodyPr/>
        <a:lstStyle/>
        <a:p>
          <a:pPr rtl="1"/>
          <a:r>
            <a:rPr lang="ar-EG" sz="2800" b="1" dirty="0"/>
            <a:t>شركة التضامن :الاسم مشتق من أسماء الشركاء.</a:t>
          </a:r>
        </a:p>
      </dgm:t>
    </dgm:pt>
    <dgm:pt modelId="{965F3BB1-749B-4DA1-9DAF-2B1D74962938}" type="par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98E5C87-901F-4EA7-AC4C-00A3C8DEBDF2}" type="sib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66C1887-E086-4AB7-8D8C-52F84032DA4D}">
      <dgm:prSet custT="1"/>
      <dgm:spPr/>
      <dgm:t>
        <a:bodyPr/>
        <a:lstStyle/>
        <a:p>
          <a:pPr rtl="1">
            <a:buNone/>
          </a:pPr>
          <a:r>
            <a:rPr lang="ar-EG" sz="2800" b="1" dirty="0"/>
            <a:t>شركة مساهمة: يستمد الاسم من الغرض الذي قامت من أجله (الشركة المتحدة للحديد والصلب)</a:t>
          </a:r>
        </a:p>
      </dgm:t>
    </dgm:pt>
    <dgm:pt modelId="{180C6312-53B3-441F-B96E-579D9E47DAC6}" type="par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58F2A009-6440-48B3-A4A0-2C0E9164102A}" type="sib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4F7BB005-B6E6-4C66-A470-9434C6CF03DA}">
      <dgm:prSet custT="1"/>
      <dgm:spPr/>
      <dgm:t>
        <a:bodyPr/>
        <a:lstStyle/>
        <a:p>
          <a:pPr rtl="1"/>
          <a:r>
            <a:rPr lang="ar-EG" sz="2400" b="1" dirty="0"/>
            <a:t>شركة محدودة المسئولية: أما من غرضها أو من اسم أحد الشركاء مع إضافة عبارة محدودة المسؤولية</a:t>
          </a:r>
        </a:p>
      </dgm:t>
    </dgm:pt>
    <dgm:pt modelId="{E09507FA-9AB1-466D-8A1B-BD0E049C87BC}" type="par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1EBB7991-00B8-4FCD-8BC3-FCE247AAC59E}" type="sib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9D197537-8ABC-4926-99C2-68297C1668D2}">
      <dgm:prSet custT="1"/>
      <dgm:spPr/>
      <dgm:t>
        <a:bodyPr/>
        <a:lstStyle/>
        <a:p>
          <a:pPr rtl="1"/>
          <a:r>
            <a:rPr lang="ar-EG" sz="2400" b="1" dirty="0"/>
            <a:t>شركة التوصية البسيطة: من أسماء الشركاء المتضامنين – في حال ورد اسم شريك موصي في الاسم؟</a:t>
          </a:r>
        </a:p>
      </dgm:t>
    </dgm:pt>
    <dgm:pt modelId="{79AEEEA1-E757-420F-B434-A4F42E73DF66}" type="par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DFEFBB76-BA8D-4CBE-9811-1FF09A2261B7}" type="sib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9A385BD4-85D2-43F1-9583-58C6D7A2C9FE}" type="pres">
      <dgm:prSet presAssocID="{4220FDA3-DB5A-477A-92EA-D6B30E942A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465787-0B03-421B-B30C-D8652CEC2590}" type="pres">
      <dgm:prSet presAssocID="{E4FCA478-A600-4A4C-B66B-E515E756F332}" presName="hierRoot1" presStyleCnt="0"/>
      <dgm:spPr/>
    </dgm:pt>
    <dgm:pt modelId="{DA4D948A-1693-4347-9C42-9DBE94F4BF15}" type="pres">
      <dgm:prSet presAssocID="{E4FCA478-A600-4A4C-B66B-E515E756F332}" presName="composite" presStyleCnt="0"/>
      <dgm:spPr/>
    </dgm:pt>
    <dgm:pt modelId="{D8DFF8D7-5006-45FD-96ED-8470D352348C}" type="pres">
      <dgm:prSet presAssocID="{E4FCA478-A600-4A4C-B66B-E515E756F332}" presName="background" presStyleLbl="node0" presStyleIdx="0" presStyleCnt="1"/>
      <dgm:spPr/>
    </dgm:pt>
    <dgm:pt modelId="{A4D0B232-35E1-4C47-9643-9C798AF45F6E}" type="pres">
      <dgm:prSet presAssocID="{E4FCA478-A600-4A4C-B66B-E515E756F332}" presName="text" presStyleLbl="fgAcc0" presStyleIdx="0" presStyleCnt="1" custScaleX="688360" custScaleY="45385">
        <dgm:presLayoutVars>
          <dgm:chPref val="3"/>
        </dgm:presLayoutVars>
      </dgm:prSet>
      <dgm:spPr/>
    </dgm:pt>
    <dgm:pt modelId="{0BA9D00C-6CD8-4C0E-A1E6-AC38A1BF10FD}" type="pres">
      <dgm:prSet presAssocID="{E4FCA478-A600-4A4C-B66B-E515E756F332}" presName="hierChild2" presStyleCnt="0"/>
      <dgm:spPr/>
    </dgm:pt>
    <dgm:pt modelId="{980BC6F7-BA6A-437F-9006-76C74CA04B50}" type="pres">
      <dgm:prSet presAssocID="{AF1F9A9D-D6C3-467B-BA42-B893E281B125}" presName="Name10" presStyleLbl="parChTrans1D2" presStyleIdx="0" presStyleCnt="1"/>
      <dgm:spPr/>
    </dgm:pt>
    <dgm:pt modelId="{08B6048C-230D-4095-A075-C82EC6C530BA}" type="pres">
      <dgm:prSet presAssocID="{5A7D223E-F679-4050-9D87-6E6D68B9C53A}" presName="hierRoot2" presStyleCnt="0"/>
      <dgm:spPr/>
    </dgm:pt>
    <dgm:pt modelId="{D02691A6-DFE2-4B42-9A3C-3624EE771E10}" type="pres">
      <dgm:prSet presAssocID="{5A7D223E-F679-4050-9D87-6E6D68B9C53A}" presName="composite2" presStyleCnt="0"/>
      <dgm:spPr/>
    </dgm:pt>
    <dgm:pt modelId="{6C117D7C-0B31-440A-A5D2-3E18114CC3B8}" type="pres">
      <dgm:prSet presAssocID="{5A7D223E-F679-4050-9D87-6E6D68B9C53A}" presName="background2" presStyleLbl="node2" presStyleIdx="0" presStyleCnt="1"/>
      <dgm:spPr/>
    </dgm:pt>
    <dgm:pt modelId="{C0D75988-D9BD-400D-9E69-D15855D1AFCF}" type="pres">
      <dgm:prSet presAssocID="{5A7D223E-F679-4050-9D87-6E6D68B9C53A}" presName="text2" presStyleLbl="fgAcc2" presStyleIdx="0" presStyleCnt="1" custScaleX="657817">
        <dgm:presLayoutVars>
          <dgm:chPref val="3"/>
        </dgm:presLayoutVars>
      </dgm:prSet>
      <dgm:spPr/>
    </dgm:pt>
    <dgm:pt modelId="{CB65E017-16E1-42E7-9A19-8941B6563AD1}" type="pres">
      <dgm:prSet presAssocID="{5A7D223E-F679-4050-9D87-6E6D68B9C53A}" presName="hierChild3" presStyleCnt="0"/>
      <dgm:spPr/>
    </dgm:pt>
    <dgm:pt modelId="{9D5B75D2-A9CD-4CFA-AEFF-879B7AC1C8CE}" type="pres">
      <dgm:prSet presAssocID="{4AF1C2B6-965E-4420-847F-F9FA5BC54F4D}" presName="Name17" presStyleLbl="parChTrans1D3" presStyleIdx="0" presStyleCnt="1"/>
      <dgm:spPr/>
    </dgm:pt>
    <dgm:pt modelId="{47961A9D-9C5E-4478-9B30-601DEBBAF704}" type="pres">
      <dgm:prSet presAssocID="{C9326FAB-714E-41E2-84D1-E91664D8AFF1}" presName="hierRoot3" presStyleCnt="0"/>
      <dgm:spPr/>
    </dgm:pt>
    <dgm:pt modelId="{1DB016B1-8FA8-438A-ACEC-D954435FFEB4}" type="pres">
      <dgm:prSet presAssocID="{C9326FAB-714E-41E2-84D1-E91664D8AFF1}" presName="composite3" presStyleCnt="0"/>
      <dgm:spPr/>
    </dgm:pt>
    <dgm:pt modelId="{AB5D9A8D-F037-4DD0-A822-0D3281FCBAD8}" type="pres">
      <dgm:prSet presAssocID="{C9326FAB-714E-41E2-84D1-E91664D8AFF1}" presName="background3" presStyleLbl="node3" presStyleIdx="0" presStyleCnt="1"/>
      <dgm:spPr/>
    </dgm:pt>
    <dgm:pt modelId="{E7A99A2B-E0E3-41C3-8354-686E92013CCA}" type="pres">
      <dgm:prSet presAssocID="{C9326FAB-714E-41E2-84D1-E91664D8AFF1}" presName="text3" presStyleLbl="fgAcc3" presStyleIdx="0" presStyleCnt="1" custScaleX="381550" custScaleY="50540">
        <dgm:presLayoutVars>
          <dgm:chPref val="3"/>
        </dgm:presLayoutVars>
      </dgm:prSet>
      <dgm:spPr/>
    </dgm:pt>
    <dgm:pt modelId="{DF5BCD09-F95C-4438-80FE-A9DD3C9B5B2F}" type="pres">
      <dgm:prSet presAssocID="{C9326FAB-714E-41E2-84D1-E91664D8AFF1}" presName="hierChild4" presStyleCnt="0"/>
      <dgm:spPr/>
    </dgm:pt>
    <dgm:pt modelId="{F56B365D-6F0C-4BAC-84CA-5564F1553AC7}" type="pres">
      <dgm:prSet presAssocID="{180C6312-53B3-441F-B96E-579D9E47DAC6}" presName="Name23" presStyleLbl="parChTrans1D4" presStyleIdx="0" presStyleCnt="4"/>
      <dgm:spPr/>
    </dgm:pt>
    <dgm:pt modelId="{FC0FC5B5-BE9B-450A-B287-D608A5258F5B}" type="pres">
      <dgm:prSet presAssocID="{466C1887-E086-4AB7-8D8C-52F84032DA4D}" presName="hierRoot4" presStyleCnt="0"/>
      <dgm:spPr/>
    </dgm:pt>
    <dgm:pt modelId="{2EC09686-4EB7-4004-B6F8-BA0CD18A23EF}" type="pres">
      <dgm:prSet presAssocID="{466C1887-E086-4AB7-8D8C-52F84032DA4D}" presName="composite4" presStyleCnt="0"/>
      <dgm:spPr/>
    </dgm:pt>
    <dgm:pt modelId="{1E2D468A-8DA6-4263-B0DE-4B98C8F3D0E1}" type="pres">
      <dgm:prSet presAssocID="{466C1887-E086-4AB7-8D8C-52F84032DA4D}" presName="background4" presStyleLbl="node4" presStyleIdx="0" presStyleCnt="4"/>
      <dgm:spPr/>
    </dgm:pt>
    <dgm:pt modelId="{CD3117BF-4134-4CE0-A0AF-CB8242CC643F}" type="pres">
      <dgm:prSet presAssocID="{466C1887-E086-4AB7-8D8C-52F84032DA4D}" presName="text4" presStyleLbl="fgAcc4" presStyleIdx="0" presStyleCnt="4" custScaleX="373178">
        <dgm:presLayoutVars>
          <dgm:chPref val="3"/>
        </dgm:presLayoutVars>
      </dgm:prSet>
      <dgm:spPr/>
    </dgm:pt>
    <dgm:pt modelId="{A5E5BE1F-07D7-46D2-A447-57DA7DB08CF1}" type="pres">
      <dgm:prSet presAssocID="{466C1887-E086-4AB7-8D8C-52F84032DA4D}" presName="hierChild5" presStyleCnt="0"/>
      <dgm:spPr/>
    </dgm:pt>
    <dgm:pt modelId="{2A6EE237-6F04-444B-8742-F9FB026DDB98}" type="pres">
      <dgm:prSet presAssocID="{E09507FA-9AB1-466D-8A1B-BD0E049C87BC}" presName="Name23" presStyleLbl="parChTrans1D4" presStyleIdx="1" presStyleCnt="4"/>
      <dgm:spPr/>
    </dgm:pt>
    <dgm:pt modelId="{A01A3F56-0555-4BC7-A40E-7DFC2F89859C}" type="pres">
      <dgm:prSet presAssocID="{4F7BB005-B6E6-4C66-A470-9434C6CF03DA}" presName="hierRoot4" presStyleCnt="0"/>
      <dgm:spPr/>
    </dgm:pt>
    <dgm:pt modelId="{F919B6FA-0103-45FC-8FC2-AACB6B0D1D5B}" type="pres">
      <dgm:prSet presAssocID="{4F7BB005-B6E6-4C66-A470-9434C6CF03DA}" presName="composite4" presStyleCnt="0"/>
      <dgm:spPr/>
    </dgm:pt>
    <dgm:pt modelId="{014484B9-2A62-4AE8-A843-0D767378B67E}" type="pres">
      <dgm:prSet presAssocID="{4F7BB005-B6E6-4C66-A470-9434C6CF03DA}" presName="background4" presStyleLbl="node4" presStyleIdx="1" presStyleCnt="4"/>
      <dgm:spPr/>
    </dgm:pt>
    <dgm:pt modelId="{5B46CEB4-6DD2-488B-BF98-23C9DD71C810}" type="pres">
      <dgm:prSet presAssocID="{4F7BB005-B6E6-4C66-A470-9434C6CF03DA}" presName="text4" presStyleLbl="fgAcc4" presStyleIdx="1" presStyleCnt="4" custScaleX="266895">
        <dgm:presLayoutVars>
          <dgm:chPref val="3"/>
        </dgm:presLayoutVars>
      </dgm:prSet>
      <dgm:spPr/>
    </dgm:pt>
    <dgm:pt modelId="{599BE7D9-4A3F-4701-8750-0040ABD3BCFA}" type="pres">
      <dgm:prSet presAssocID="{4F7BB005-B6E6-4C66-A470-9434C6CF03DA}" presName="hierChild5" presStyleCnt="0"/>
      <dgm:spPr/>
    </dgm:pt>
    <dgm:pt modelId="{B0337C18-1B1A-4D20-83C2-8AAD8B270A62}" type="pres">
      <dgm:prSet presAssocID="{965F3BB1-749B-4DA1-9DAF-2B1D74962938}" presName="Name23" presStyleLbl="parChTrans1D4" presStyleIdx="2" presStyleCnt="4"/>
      <dgm:spPr/>
    </dgm:pt>
    <dgm:pt modelId="{A9944076-C5ED-43DB-9662-AB966C013720}" type="pres">
      <dgm:prSet presAssocID="{A3F7982E-CD44-498D-9D6E-2F991C1264FC}" presName="hierRoot4" presStyleCnt="0"/>
      <dgm:spPr/>
    </dgm:pt>
    <dgm:pt modelId="{15B2F832-2EE9-467A-8F95-D135683AFDC3}" type="pres">
      <dgm:prSet presAssocID="{A3F7982E-CD44-498D-9D6E-2F991C1264FC}" presName="composite4" presStyleCnt="0"/>
      <dgm:spPr/>
    </dgm:pt>
    <dgm:pt modelId="{767CFB25-0F11-4675-87DE-633A58B9041E}" type="pres">
      <dgm:prSet presAssocID="{A3F7982E-CD44-498D-9D6E-2F991C1264FC}" presName="background4" presStyleLbl="node4" presStyleIdx="2" presStyleCnt="4"/>
      <dgm:spPr/>
    </dgm:pt>
    <dgm:pt modelId="{B87FDA36-EB14-4701-BC44-CE60A287360F}" type="pres">
      <dgm:prSet presAssocID="{A3F7982E-CD44-498D-9D6E-2F991C1264FC}" presName="text4" presStyleLbl="fgAcc4" presStyleIdx="2" presStyleCnt="4" custScaleX="298624">
        <dgm:presLayoutVars>
          <dgm:chPref val="3"/>
        </dgm:presLayoutVars>
      </dgm:prSet>
      <dgm:spPr/>
    </dgm:pt>
    <dgm:pt modelId="{44A0BFFF-2848-49F7-BB50-684A11C527BB}" type="pres">
      <dgm:prSet presAssocID="{A3F7982E-CD44-498D-9D6E-2F991C1264FC}" presName="hierChild5" presStyleCnt="0"/>
      <dgm:spPr/>
    </dgm:pt>
    <dgm:pt modelId="{1135E85C-A171-46CC-BF6B-4C052C3B7B8C}" type="pres">
      <dgm:prSet presAssocID="{79AEEEA1-E757-420F-B434-A4F42E73DF66}" presName="Name23" presStyleLbl="parChTrans1D4" presStyleIdx="3" presStyleCnt="4"/>
      <dgm:spPr/>
    </dgm:pt>
    <dgm:pt modelId="{9C33E27E-EB16-4D57-ABCC-26CB00204FBB}" type="pres">
      <dgm:prSet presAssocID="{9D197537-8ABC-4926-99C2-68297C1668D2}" presName="hierRoot4" presStyleCnt="0"/>
      <dgm:spPr/>
    </dgm:pt>
    <dgm:pt modelId="{B63FCAE6-0FBB-4E47-9423-DD98F014C6B4}" type="pres">
      <dgm:prSet presAssocID="{9D197537-8ABC-4926-99C2-68297C1668D2}" presName="composite4" presStyleCnt="0"/>
      <dgm:spPr/>
    </dgm:pt>
    <dgm:pt modelId="{12B7DAE2-17AA-44F6-B4ED-89A625C6BA26}" type="pres">
      <dgm:prSet presAssocID="{9D197537-8ABC-4926-99C2-68297C1668D2}" presName="background4" presStyleLbl="node4" presStyleIdx="3" presStyleCnt="4"/>
      <dgm:spPr/>
    </dgm:pt>
    <dgm:pt modelId="{96AE844C-C067-4C13-915D-49536F549569}" type="pres">
      <dgm:prSet presAssocID="{9D197537-8ABC-4926-99C2-68297C1668D2}" presName="text4" presStyleLbl="fgAcc4" presStyleIdx="3" presStyleCnt="4" custScaleX="216920">
        <dgm:presLayoutVars>
          <dgm:chPref val="3"/>
        </dgm:presLayoutVars>
      </dgm:prSet>
      <dgm:spPr/>
    </dgm:pt>
    <dgm:pt modelId="{CDCF8467-7BD9-4B95-ACEF-6E8BC4E1DAA3}" type="pres">
      <dgm:prSet presAssocID="{9D197537-8ABC-4926-99C2-68297C1668D2}" presName="hierChild5" presStyleCnt="0"/>
      <dgm:spPr/>
    </dgm:pt>
  </dgm:ptLst>
  <dgm:cxnLst>
    <dgm:cxn modelId="{F63DAD02-85A0-4C4B-817B-4B2EFA92032C}" type="presOf" srcId="{A3F7982E-CD44-498D-9D6E-2F991C1264FC}" destId="{B87FDA36-EB14-4701-BC44-CE60A287360F}" srcOrd="0" destOrd="0" presId="urn:microsoft.com/office/officeart/2005/8/layout/hierarchy1"/>
    <dgm:cxn modelId="{137CF507-8A1E-49F0-BCD8-BAAED02184B6}" type="presOf" srcId="{4F7BB005-B6E6-4C66-A470-9434C6CF03DA}" destId="{5B46CEB4-6DD2-488B-BF98-23C9DD71C810}" srcOrd="0" destOrd="0" presId="urn:microsoft.com/office/officeart/2005/8/layout/hierarchy1"/>
    <dgm:cxn modelId="{4286CE08-4E5C-4DDF-AEE5-B40095848793}" type="presOf" srcId="{5A7D223E-F679-4050-9D87-6E6D68B9C53A}" destId="{C0D75988-D9BD-400D-9E69-D15855D1AFCF}" srcOrd="0" destOrd="0" presId="urn:microsoft.com/office/officeart/2005/8/layout/hierarchy1"/>
    <dgm:cxn modelId="{5ADB1B09-3694-42A8-AEDF-F48CFD77D52F}" srcId="{4220FDA3-DB5A-477A-92EA-D6B30E942AF0}" destId="{E4FCA478-A600-4A4C-B66B-E515E756F332}" srcOrd="0" destOrd="0" parTransId="{0E0590B6-DDF8-4B34-AA41-990DBB64054E}" sibTransId="{D283B644-CCF1-48C0-87C7-9C3490D0126E}"/>
    <dgm:cxn modelId="{0B357C15-0AF7-4D03-A9EB-9B990F375C38}" type="presOf" srcId="{466C1887-E086-4AB7-8D8C-52F84032DA4D}" destId="{CD3117BF-4134-4CE0-A0AF-CB8242CC643F}" srcOrd="0" destOrd="0" presId="urn:microsoft.com/office/officeart/2005/8/layout/hierarchy1"/>
    <dgm:cxn modelId="{2C6D4424-35CC-44BB-89C8-9804072F0D6F}" srcId="{E4FCA478-A600-4A4C-B66B-E515E756F332}" destId="{5A7D223E-F679-4050-9D87-6E6D68B9C53A}" srcOrd="0" destOrd="0" parTransId="{AF1F9A9D-D6C3-467B-BA42-B893E281B125}" sibTransId="{0D73D48C-9BC2-4AF3-960C-470E569C90EA}"/>
    <dgm:cxn modelId="{48505636-FCC4-4945-8D3E-6524ACF3927B}" srcId="{A3F7982E-CD44-498D-9D6E-2F991C1264FC}" destId="{9D197537-8ABC-4926-99C2-68297C1668D2}" srcOrd="0" destOrd="0" parTransId="{79AEEEA1-E757-420F-B434-A4F42E73DF66}" sibTransId="{DFEFBB76-BA8D-4CBE-9811-1FF09A2261B7}"/>
    <dgm:cxn modelId="{C9B9F441-ACEE-4F85-9DA9-1521BF2B5DBF}" srcId="{C9326FAB-714E-41E2-84D1-E91664D8AFF1}" destId="{466C1887-E086-4AB7-8D8C-52F84032DA4D}" srcOrd="0" destOrd="0" parTransId="{180C6312-53B3-441F-B96E-579D9E47DAC6}" sibTransId="{58F2A009-6440-48B3-A4A0-2C0E9164102A}"/>
    <dgm:cxn modelId="{954C4E4A-115E-4224-8542-2D93A59B67F3}" type="presOf" srcId="{E4FCA478-A600-4A4C-B66B-E515E756F332}" destId="{A4D0B232-35E1-4C47-9643-9C798AF45F6E}" srcOrd="0" destOrd="0" presId="urn:microsoft.com/office/officeart/2005/8/layout/hierarchy1"/>
    <dgm:cxn modelId="{6290E26F-2F09-4305-8AEE-216EE9320010}" srcId="{466C1887-E086-4AB7-8D8C-52F84032DA4D}" destId="{4F7BB005-B6E6-4C66-A470-9434C6CF03DA}" srcOrd="0" destOrd="0" parTransId="{E09507FA-9AB1-466D-8A1B-BD0E049C87BC}" sibTransId="{1EBB7991-00B8-4FCD-8BC3-FCE247AAC59E}"/>
    <dgm:cxn modelId="{51189C53-0BBB-4BEE-B103-1AEE13B68BD0}" type="presOf" srcId="{AF1F9A9D-D6C3-467B-BA42-B893E281B125}" destId="{980BC6F7-BA6A-437F-9006-76C74CA04B50}" srcOrd="0" destOrd="0" presId="urn:microsoft.com/office/officeart/2005/8/layout/hierarchy1"/>
    <dgm:cxn modelId="{D15A9659-C324-4FDC-97F7-B3041176FB47}" type="presOf" srcId="{9D197537-8ABC-4926-99C2-68297C1668D2}" destId="{96AE844C-C067-4C13-915D-49536F549569}" srcOrd="0" destOrd="0" presId="urn:microsoft.com/office/officeart/2005/8/layout/hierarchy1"/>
    <dgm:cxn modelId="{425E3C5A-B61F-4877-B581-0A7577FFB6D7}" type="presOf" srcId="{C9326FAB-714E-41E2-84D1-E91664D8AFF1}" destId="{E7A99A2B-E0E3-41C3-8354-686E92013CCA}" srcOrd="0" destOrd="0" presId="urn:microsoft.com/office/officeart/2005/8/layout/hierarchy1"/>
    <dgm:cxn modelId="{8BF19C9B-6C22-43E6-8A22-BFDF70E0D58E}" type="presOf" srcId="{E09507FA-9AB1-466D-8A1B-BD0E049C87BC}" destId="{2A6EE237-6F04-444B-8742-F9FB026DDB98}" srcOrd="0" destOrd="0" presId="urn:microsoft.com/office/officeart/2005/8/layout/hierarchy1"/>
    <dgm:cxn modelId="{02C501A4-44E8-4C2B-9DAD-5DC5BA2927F7}" srcId="{C9326FAB-714E-41E2-84D1-E91664D8AFF1}" destId="{A3F7982E-CD44-498D-9D6E-2F991C1264FC}" srcOrd="1" destOrd="0" parTransId="{965F3BB1-749B-4DA1-9DAF-2B1D74962938}" sibTransId="{498E5C87-901F-4EA7-AC4C-00A3C8DEBDF2}"/>
    <dgm:cxn modelId="{6661FDAA-0306-486F-AEBA-B293E57BA9AC}" type="presOf" srcId="{180C6312-53B3-441F-B96E-579D9E47DAC6}" destId="{F56B365D-6F0C-4BAC-84CA-5564F1553AC7}" srcOrd="0" destOrd="0" presId="urn:microsoft.com/office/officeart/2005/8/layout/hierarchy1"/>
    <dgm:cxn modelId="{F8B79BB9-0093-4D6C-8B99-71FDC123B5FA}" srcId="{5A7D223E-F679-4050-9D87-6E6D68B9C53A}" destId="{C9326FAB-714E-41E2-84D1-E91664D8AFF1}" srcOrd="0" destOrd="0" parTransId="{4AF1C2B6-965E-4420-847F-F9FA5BC54F4D}" sibTransId="{A2F88077-93D9-4F59-96D0-EF375435349C}"/>
    <dgm:cxn modelId="{457608C2-7257-4284-BBEE-531A76C89719}" type="presOf" srcId="{79AEEEA1-E757-420F-B434-A4F42E73DF66}" destId="{1135E85C-A171-46CC-BF6B-4C052C3B7B8C}" srcOrd="0" destOrd="0" presId="urn:microsoft.com/office/officeart/2005/8/layout/hierarchy1"/>
    <dgm:cxn modelId="{36D246DB-58F7-417E-9934-63357A766932}" type="presOf" srcId="{4220FDA3-DB5A-477A-92EA-D6B30E942AF0}" destId="{9A385BD4-85D2-43F1-9583-58C6D7A2C9FE}" srcOrd="0" destOrd="0" presId="urn:microsoft.com/office/officeart/2005/8/layout/hierarchy1"/>
    <dgm:cxn modelId="{C43098E2-86A9-4057-B475-E5F87B95881D}" type="presOf" srcId="{965F3BB1-749B-4DA1-9DAF-2B1D74962938}" destId="{B0337C18-1B1A-4D20-83C2-8AAD8B270A62}" srcOrd="0" destOrd="0" presId="urn:microsoft.com/office/officeart/2005/8/layout/hierarchy1"/>
    <dgm:cxn modelId="{A3881CE9-4771-40C2-B89E-7C8C4686698F}" type="presOf" srcId="{4AF1C2B6-965E-4420-847F-F9FA5BC54F4D}" destId="{9D5B75D2-A9CD-4CFA-AEFF-879B7AC1C8CE}" srcOrd="0" destOrd="0" presId="urn:microsoft.com/office/officeart/2005/8/layout/hierarchy1"/>
    <dgm:cxn modelId="{6A5E3009-BF11-45DF-B9F1-9BE322921B75}" type="presParOf" srcId="{9A385BD4-85D2-43F1-9583-58C6D7A2C9FE}" destId="{15465787-0B03-421B-B30C-D8652CEC2590}" srcOrd="0" destOrd="0" presId="urn:microsoft.com/office/officeart/2005/8/layout/hierarchy1"/>
    <dgm:cxn modelId="{E75CD005-20FE-463D-9F76-F1DBABF65469}" type="presParOf" srcId="{15465787-0B03-421B-B30C-D8652CEC2590}" destId="{DA4D948A-1693-4347-9C42-9DBE94F4BF15}" srcOrd="0" destOrd="0" presId="urn:microsoft.com/office/officeart/2005/8/layout/hierarchy1"/>
    <dgm:cxn modelId="{6912B6D1-74BA-49CF-98DC-76C8394E9ABC}" type="presParOf" srcId="{DA4D948A-1693-4347-9C42-9DBE94F4BF15}" destId="{D8DFF8D7-5006-45FD-96ED-8470D352348C}" srcOrd="0" destOrd="0" presId="urn:microsoft.com/office/officeart/2005/8/layout/hierarchy1"/>
    <dgm:cxn modelId="{D979990D-B94D-44A2-8368-19CED5275186}" type="presParOf" srcId="{DA4D948A-1693-4347-9C42-9DBE94F4BF15}" destId="{A4D0B232-35E1-4C47-9643-9C798AF45F6E}" srcOrd="1" destOrd="0" presId="urn:microsoft.com/office/officeart/2005/8/layout/hierarchy1"/>
    <dgm:cxn modelId="{1C7F57BB-FD3D-4036-BFFA-B5BCFB2B344F}" type="presParOf" srcId="{15465787-0B03-421B-B30C-D8652CEC2590}" destId="{0BA9D00C-6CD8-4C0E-A1E6-AC38A1BF10FD}" srcOrd="1" destOrd="0" presId="urn:microsoft.com/office/officeart/2005/8/layout/hierarchy1"/>
    <dgm:cxn modelId="{935EF280-FA5E-49CB-B435-BD43D60AEB61}" type="presParOf" srcId="{0BA9D00C-6CD8-4C0E-A1E6-AC38A1BF10FD}" destId="{980BC6F7-BA6A-437F-9006-76C74CA04B50}" srcOrd="0" destOrd="0" presId="urn:microsoft.com/office/officeart/2005/8/layout/hierarchy1"/>
    <dgm:cxn modelId="{489F06D1-8CD8-427C-9EE7-8A72A2540852}" type="presParOf" srcId="{0BA9D00C-6CD8-4C0E-A1E6-AC38A1BF10FD}" destId="{08B6048C-230D-4095-A075-C82EC6C530BA}" srcOrd="1" destOrd="0" presId="urn:microsoft.com/office/officeart/2005/8/layout/hierarchy1"/>
    <dgm:cxn modelId="{9E31AC24-6769-4414-BAC7-329D1D824BDB}" type="presParOf" srcId="{08B6048C-230D-4095-A075-C82EC6C530BA}" destId="{D02691A6-DFE2-4B42-9A3C-3624EE771E10}" srcOrd="0" destOrd="0" presId="urn:microsoft.com/office/officeart/2005/8/layout/hierarchy1"/>
    <dgm:cxn modelId="{EF4175E5-4CA1-4EA4-AB14-2FBA9684C9AE}" type="presParOf" srcId="{D02691A6-DFE2-4B42-9A3C-3624EE771E10}" destId="{6C117D7C-0B31-440A-A5D2-3E18114CC3B8}" srcOrd="0" destOrd="0" presId="urn:microsoft.com/office/officeart/2005/8/layout/hierarchy1"/>
    <dgm:cxn modelId="{4A52BC0E-5D59-46DD-83B7-4FB62AA1868E}" type="presParOf" srcId="{D02691A6-DFE2-4B42-9A3C-3624EE771E10}" destId="{C0D75988-D9BD-400D-9E69-D15855D1AFCF}" srcOrd="1" destOrd="0" presId="urn:microsoft.com/office/officeart/2005/8/layout/hierarchy1"/>
    <dgm:cxn modelId="{5F9005E9-772A-4649-B81F-00DED550AD50}" type="presParOf" srcId="{08B6048C-230D-4095-A075-C82EC6C530BA}" destId="{CB65E017-16E1-42E7-9A19-8941B6563AD1}" srcOrd="1" destOrd="0" presId="urn:microsoft.com/office/officeart/2005/8/layout/hierarchy1"/>
    <dgm:cxn modelId="{A187B0AF-C6DF-4AA5-8F0A-2CD99C0A76E1}" type="presParOf" srcId="{CB65E017-16E1-42E7-9A19-8941B6563AD1}" destId="{9D5B75D2-A9CD-4CFA-AEFF-879B7AC1C8CE}" srcOrd="0" destOrd="0" presId="urn:microsoft.com/office/officeart/2005/8/layout/hierarchy1"/>
    <dgm:cxn modelId="{65AE309E-08B4-44D4-A317-61F9C6D0153B}" type="presParOf" srcId="{CB65E017-16E1-42E7-9A19-8941B6563AD1}" destId="{47961A9D-9C5E-4478-9B30-601DEBBAF704}" srcOrd="1" destOrd="0" presId="urn:microsoft.com/office/officeart/2005/8/layout/hierarchy1"/>
    <dgm:cxn modelId="{28BC056E-3848-48CC-88C3-45CCBD4B14A7}" type="presParOf" srcId="{47961A9D-9C5E-4478-9B30-601DEBBAF704}" destId="{1DB016B1-8FA8-438A-ACEC-D954435FFEB4}" srcOrd="0" destOrd="0" presId="urn:microsoft.com/office/officeart/2005/8/layout/hierarchy1"/>
    <dgm:cxn modelId="{90F23805-94B9-479B-B00F-70D7ED83F39F}" type="presParOf" srcId="{1DB016B1-8FA8-438A-ACEC-D954435FFEB4}" destId="{AB5D9A8D-F037-4DD0-A822-0D3281FCBAD8}" srcOrd="0" destOrd="0" presId="urn:microsoft.com/office/officeart/2005/8/layout/hierarchy1"/>
    <dgm:cxn modelId="{C33B44F2-46CC-4BB8-91DD-D29C191B3E61}" type="presParOf" srcId="{1DB016B1-8FA8-438A-ACEC-D954435FFEB4}" destId="{E7A99A2B-E0E3-41C3-8354-686E92013CCA}" srcOrd="1" destOrd="0" presId="urn:microsoft.com/office/officeart/2005/8/layout/hierarchy1"/>
    <dgm:cxn modelId="{FF2B2338-A483-4E1E-A751-BE468B3AD3D3}" type="presParOf" srcId="{47961A9D-9C5E-4478-9B30-601DEBBAF704}" destId="{DF5BCD09-F95C-4438-80FE-A9DD3C9B5B2F}" srcOrd="1" destOrd="0" presId="urn:microsoft.com/office/officeart/2005/8/layout/hierarchy1"/>
    <dgm:cxn modelId="{5D6DC514-766F-4CB9-A616-D8ED083DBDB0}" type="presParOf" srcId="{DF5BCD09-F95C-4438-80FE-A9DD3C9B5B2F}" destId="{F56B365D-6F0C-4BAC-84CA-5564F1553AC7}" srcOrd="0" destOrd="0" presId="urn:microsoft.com/office/officeart/2005/8/layout/hierarchy1"/>
    <dgm:cxn modelId="{3A4DA583-210D-4452-988F-6718CA7B012A}" type="presParOf" srcId="{DF5BCD09-F95C-4438-80FE-A9DD3C9B5B2F}" destId="{FC0FC5B5-BE9B-450A-B287-D608A5258F5B}" srcOrd="1" destOrd="0" presId="urn:microsoft.com/office/officeart/2005/8/layout/hierarchy1"/>
    <dgm:cxn modelId="{E51AF3B7-EB94-4CB4-93CC-5CC979EAB4E9}" type="presParOf" srcId="{FC0FC5B5-BE9B-450A-B287-D608A5258F5B}" destId="{2EC09686-4EB7-4004-B6F8-BA0CD18A23EF}" srcOrd="0" destOrd="0" presId="urn:microsoft.com/office/officeart/2005/8/layout/hierarchy1"/>
    <dgm:cxn modelId="{DBDA194A-6E64-4867-836D-05A0817C6FBF}" type="presParOf" srcId="{2EC09686-4EB7-4004-B6F8-BA0CD18A23EF}" destId="{1E2D468A-8DA6-4263-B0DE-4B98C8F3D0E1}" srcOrd="0" destOrd="0" presId="urn:microsoft.com/office/officeart/2005/8/layout/hierarchy1"/>
    <dgm:cxn modelId="{AC103AA0-C861-4116-B7DE-CF72CF05A5F3}" type="presParOf" srcId="{2EC09686-4EB7-4004-B6F8-BA0CD18A23EF}" destId="{CD3117BF-4134-4CE0-A0AF-CB8242CC643F}" srcOrd="1" destOrd="0" presId="urn:microsoft.com/office/officeart/2005/8/layout/hierarchy1"/>
    <dgm:cxn modelId="{1D5CD4E2-CA20-4185-A5BD-936F5B99F80C}" type="presParOf" srcId="{FC0FC5B5-BE9B-450A-B287-D608A5258F5B}" destId="{A5E5BE1F-07D7-46D2-A447-57DA7DB08CF1}" srcOrd="1" destOrd="0" presId="urn:microsoft.com/office/officeart/2005/8/layout/hierarchy1"/>
    <dgm:cxn modelId="{6B35BAD5-2267-49FC-AC6B-E24A16965405}" type="presParOf" srcId="{A5E5BE1F-07D7-46D2-A447-57DA7DB08CF1}" destId="{2A6EE237-6F04-444B-8742-F9FB026DDB98}" srcOrd="0" destOrd="0" presId="urn:microsoft.com/office/officeart/2005/8/layout/hierarchy1"/>
    <dgm:cxn modelId="{F113413B-6FF7-47C9-B429-AA0BBFDB0584}" type="presParOf" srcId="{A5E5BE1F-07D7-46D2-A447-57DA7DB08CF1}" destId="{A01A3F56-0555-4BC7-A40E-7DFC2F89859C}" srcOrd="1" destOrd="0" presId="urn:microsoft.com/office/officeart/2005/8/layout/hierarchy1"/>
    <dgm:cxn modelId="{632E37E5-A4A4-4736-B7F4-9D1582408A94}" type="presParOf" srcId="{A01A3F56-0555-4BC7-A40E-7DFC2F89859C}" destId="{F919B6FA-0103-45FC-8FC2-AACB6B0D1D5B}" srcOrd="0" destOrd="0" presId="urn:microsoft.com/office/officeart/2005/8/layout/hierarchy1"/>
    <dgm:cxn modelId="{03625788-96DE-4CD7-B2D2-93CAE1130039}" type="presParOf" srcId="{F919B6FA-0103-45FC-8FC2-AACB6B0D1D5B}" destId="{014484B9-2A62-4AE8-A843-0D767378B67E}" srcOrd="0" destOrd="0" presId="urn:microsoft.com/office/officeart/2005/8/layout/hierarchy1"/>
    <dgm:cxn modelId="{9652BAC8-17EB-43AF-9F33-220FA4B11B9E}" type="presParOf" srcId="{F919B6FA-0103-45FC-8FC2-AACB6B0D1D5B}" destId="{5B46CEB4-6DD2-488B-BF98-23C9DD71C810}" srcOrd="1" destOrd="0" presId="urn:microsoft.com/office/officeart/2005/8/layout/hierarchy1"/>
    <dgm:cxn modelId="{2F106FDD-B51B-461E-A095-D419339A85AC}" type="presParOf" srcId="{A01A3F56-0555-4BC7-A40E-7DFC2F89859C}" destId="{599BE7D9-4A3F-4701-8750-0040ABD3BCFA}" srcOrd="1" destOrd="0" presId="urn:microsoft.com/office/officeart/2005/8/layout/hierarchy1"/>
    <dgm:cxn modelId="{3D694FFA-8F67-4899-B1AE-C64CDFF3180F}" type="presParOf" srcId="{DF5BCD09-F95C-4438-80FE-A9DD3C9B5B2F}" destId="{B0337C18-1B1A-4D20-83C2-8AAD8B270A62}" srcOrd="2" destOrd="0" presId="urn:microsoft.com/office/officeart/2005/8/layout/hierarchy1"/>
    <dgm:cxn modelId="{B4772627-F6CD-4983-8D57-340C21025666}" type="presParOf" srcId="{DF5BCD09-F95C-4438-80FE-A9DD3C9B5B2F}" destId="{A9944076-C5ED-43DB-9662-AB966C013720}" srcOrd="3" destOrd="0" presId="urn:microsoft.com/office/officeart/2005/8/layout/hierarchy1"/>
    <dgm:cxn modelId="{7F7D2F96-D98F-4C38-AE4E-FB1A0D54A5D4}" type="presParOf" srcId="{A9944076-C5ED-43DB-9662-AB966C013720}" destId="{15B2F832-2EE9-467A-8F95-D135683AFDC3}" srcOrd="0" destOrd="0" presId="urn:microsoft.com/office/officeart/2005/8/layout/hierarchy1"/>
    <dgm:cxn modelId="{865AA0C1-7E9D-44AF-AB3A-D7C39E79F662}" type="presParOf" srcId="{15B2F832-2EE9-467A-8F95-D135683AFDC3}" destId="{767CFB25-0F11-4675-87DE-633A58B9041E}" srcOrd="0" destOrd="0" presId="urn:microsoft.com/office/officeart/2005/8/layout/hierarchy1"/>
    <dgm:cxn modelId="{DE559CFD-A91B-4332-995B-A1F5F65A4C5D}" type="presParOf" srcId="{15B2F832-2EE9-467A-8F95-D135683AFDC3}" destId="{B87FDA36-EB14-4701-BC44-CE60A287360F}" srcOrd="1" destOrd="0" presId="urn:microsoft.com/office/officeart/2005/8/layout/hierarchy1"/>
    <dgm:cxn modelId="{38373E5D-B29D-4094-AC88-A6FB20D49528}" type="presParOf" srcId="{A9944076-C5ED-43DB-9662-AB966C013720}" destId="{44A0BFFF-2848-49F7-BB50-684A11C527BB}" srcOrd="1" destOrd="0" presId="urn:microsoft.com/office/officeart/2005/8/layout/hierarchy1"/>
    <dgm:cxn modelId="{86E003AE-785D-42B5-91B5-9FA9C2C92DC3}" type="presParOf" srcId="{44A0BFFF-2848-49F7-BB50-684A11C527BB}" destId="{1135E85C-A171-46CC-BF6B-4C052C3B7B8C}" srcOrd="0" destOrd="0" presId="urn:microsoft.com/office/officeart/2005/8/layout/hierarchy1"/>
    <dgm:cxn modelId="{A074E0DE-CAC0-40F9-919D-D230FFD3E98A}" type="presParOf" srcId="{44A0BFFF-2848-49F7-BB50-684A11C527BB}" destId="{9C33E27E-EB16-4D57-ABCC-26CB00204FBB}" srcOrd="1" destOrd="0" presId="urn:microsoft.com/office/officeart/2005/8/layout/hierarchy1"/>
    <dgm:cxn modelId="{2F845A65-B073-482F-8174-6CF8BFDF5BC4}" type="presParOf" srcId="{9C33E27E-EB16-4D57-ABCC-26CB00204FBB}" destId="{B63FCAE6-0FBB-4E47-9423-DD98F014C6B4}" srcOrd="0" destOrd="0" presId="urn:microsoft.com/office/officeart/2005/8/layout/hierarchy1"/>
    <dgm:cxn modelId="{B091CF8A-A31E-4462-AE2B-8D47A9AB030C}" type="presParOf" srcId="{B63FCAE6-0FBB-4E47-9423-DD98F014C6B4}" destId="{12B7DAE2-17AA-44F6-B4ED-89A625C6BA26}" srcOrd="0" destOrd="0" presId="urn:microsoft.com/office/officeart/2005/8/layout/hierarchy1"/>
    <dgm:cxn modelId="{A8487000-6FEF-4CDA-9FC3-9ED40FB26848}" type="presParOf" srcId="{B63FCAE6-0FBB-4E47-9423-DD98F014C6B4}" destId="{96AE844C-C067-4C13-915D-49536F549569}" srcOrd="1" destOrd="0" presId="urn:microsoft.com/office/officeart/2005/8/layout/hierarchy1"/>
    <dgm:cxn modelId="{65D63ED5-B212-4B1D-B52B-B12385C8AFE4}" type="presParOf" srcId="{9C33E27E-EB16-4D57-ABCC-26CB00204FBB}" destId="{CDCF8467-7BD9-4B95-ACEF-6E8BC4E1DAA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220FDA3-DB5A-477A-92EA-D6B30E942AF0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pPr rtl="1"/>
          <a:endParaRPr lang="ar-EG"/>
        </a:p>
      </dgm:t>
    </dgm:pt>
    <dgm:pt modelId="{E4FCA478-A600-4A4C-B66B-E515E756F332}">
      <dgm:prSet phldrT="[نص]" phldr="0" custT="1"/>
      <dgm:spPr/>
      <dgm:t>
        <a:bodyPr/>
        <a:lstStyle/>
        <a:p>
          <a:pPr rtl="1"/>
          <a:r>
            <a:rPr lang="ar-EG" sz="3200" b="1" dirty="0"/>
            <a:t>موطن الشركة</a:t>
          </a:r>
        </a:p>
      </dgm:t>
    </dgm:pt>
    <dgm:pt modelId="{0E0590B6-DDF8-4B34-AA41-990DBB64054E}" type="par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D283B644-CCF1-48C0-87C7-9C3490D0126E}" type="sib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5A7D223E-F679-4050-9D87-6E6D68B9C53A}">
      <dgm:prSet phldrT="[نص]" phldr="0" custT="1"/>
      <dgm:spPr/>
      <dgm:t>
        <a:bodyPr/>
        <a:lstStyle/>
        <a:p>
          <a:pPr rtl="1"/>
          <a:r>
            <a:rPr lang="ar-EG" sz="3200" b="1" dirty="0"/>
            <a:t>الشركة لها موطن مستقل عن موطن الشركاء</a:t>
          </a:r>
        </a:p>
        <a:p>
          <a:pPr rtl="1"/>
          <a:r>
            <a:rPr lang="ar-EG" sz="3200" b="1" dirty="0"/>
            <a:t>الموطن هو المكان الذي تمارس فيه عملها ونشاطها</a:t>
          </a:r>
        </a:p>
      </dgm:t>
    </dgm:pt>
    <dgm:pt modelId="{AF1F9A9D-D6C3-467B-BA42-B893E281B125}" type="par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0D73D48C-9BC2-4AF3-960C-470E569C90EA}" type="sib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C9326FAB-714E-41E2-84D1-E91664D8AFF1}">
      <dgm:prSet custT="1"/>
      <dgm:spPr/>
      <dgm:t>
        <a:bodyPr/>
        <a:lstStyle/>
        <a:p>
          <a:pPr rtl="1"/>
          <a:r>
            <a:rPr lang="ar-EG" sz="2800" b="1" dirty="0"/>
            <a:t>كيف نحدد الموطن</a:t>
          </a:r>
          <a:endParaRPr lang="ar-EG" sz="2800" dirty="0"/>
        </a:p>
      </dgm:t>
    </dgm:pt>
    <dgm:pt modelId="{4AF1C2B6-965E-4420-847F-F9FA5BC54F4D}" type="par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2F88077-93D9-4F59-96D0-EF375435349C}" type="sib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3F7982E-CD44-498D-9D6E-2F991C1264FC}">
      <dgm:prSet custT="1"/>
      <dgm:spPr/>
      <dgm:t>
        <a:bodyPr/>
        <a:lstStyle/>
        <a:p>
          <a:pPr rtl="1"/>
          <a:r>
            <a:rPr lang="ar-EG" sz="2800" b="1" dirty="0"/>
            <a:t>مركز إدارة الرئيسي هو موطن الشركة (يوجد هيئات الشركة- الاجتماعات- مجلس الإدارة)</a:t>
          </a:r>
        </a:p>
      </dgm:t>
    </dgm:pt>
    <dgm:pt modelId="{965F3BB1-749B-4DA1-9DAF-2B1D74962938}" type="par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98E5C87-901F-4EA7-AC4C-00A3C8DEBDF2}" type="sib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9D197537-8ABC-4926-99C2-68297C1668D2}">
      <dgm:prSet custT="1"/>
      <dgm:spPr/>
      <dgm:t>
        <a:bodyPr/>
        <a:lstStyle/>
        <a:p>
          <a:pPr rtl="1"/>
          <a:r>
            <a:rPr lang="ar-EG" sz="2800" b="1" dirty="0"/>
            <a:t>وهو مختلف عن مركز استغلال نشاط الشركة(المصنع)- ممكن يكون مركز الاستغلال والإدارة واحد</a:t>
          </a:r>
        </a:p>
      </dgm:t>
    </dgm:pt>
    <dgm:pt modelId="{79AEEEA1-E757-420F-B434-A4F42E73DF66}" type="par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DFEFBB76-BA8D-4CBE-9811-1FF09A2261B7}" type="sib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81E05D09-DFDC-4229-BEF3-D10320376596}">
      <dgm:prSet custT="1"/>
      <dgm:spPr/>
      <dgm:t>
        <a:bodyPr/>
        <a:lstStyle/>
        <a:p>
          <a:pPr rtl="1"/>
          <a:r>
            <a:rPr lang="ar-EG" sz="2800" b="1" dirty="0"/>
            <a:t>من يحدد مركز الإدارة</a:t>
          </a:r>
        </a:p>
      </dgm:t>
    </dgm:pt>
    <dgm:pt modelId="{D2D58E36-61A8-4A06-A044-C8571ED3F661}" type="parTrans" cxnId="{13EF5FCB-7EF8-40FB-A581-DF207828585C}">
      <dgm:prSet/>
      <dgm:spPr/>
      <dgm:t>
        <a:bodyPr/>
        <a:lstStyle/>
        <a:p>
          <a:pPr rtl="1"/>
          <a:endParaRPr lang="ar-EG"/>
        </a:p>
      </dgm:t>
    </dgm:pt>
    <dgm:pt modelId="{04E48336-501A-420B-9281-B03F82ABB63E}" type="sibTrans" cxnId="{13EF5FCB-7EF8-40FB-A581-DF207828585C}">
      <dgm:prSet/>
      <dgm:spPr/>
      <dgm:t>
        <a:bodyPr/>
        <a:lstStyle/>
        <a:p>
          <a:pPr rtl="1"/>
          <a:endParaRPr lang="ar-EG"/>
        </a:p>
      </dgm:t>
    </dgm:pt>
    <dgm:pt modelId="{F5BF3EB8-64EF-4A7C-B0F3-931FDE798A52}">
      <dgm:prSet custT="1"/>
      <dgm:spPr/>
      <dgm:t>
        <a:bodyPr/>
        <a:lstStyle/>
        <a:p>
          <a:pPr rtl="1"/>
          <a:r>
            <a:rPr lang="ar-EG" sz="2400" b="1" dirty="0"/>
            <a:t>عقد الشركة يحدد مركز الإدارة(الموطن) يجب أن يكون حقيقي وليس وهمي</a:t>
          </a:r>
        </a:p>
      </dgm:t>
    </dgm:pt>
    <dgm:pt modelId="{4C18B6BE-29B7-419A-84F9-F7DA2711D56D}" type="parTrans" cxnId="{0FD6AA5D-B239-4501-AD8F-82E139B9FD7E}">
      <dgm:prSet/>
      <dgm:spPr/>
      <dgm:t>
        <a:bodyPr/>
        <a:lstStyle/>
        <a:p>
          <a:pPr rtl="1"/>
          <a:endParaRPr lang="ar-EG"/>
        </a:p>
      </dgm:t>
    </dgm:pt>
    <dgm:pt modelId="{0E09A5CE-5C14-4F08-BB15-85AA66C2CAA0}" type="sibTrans" cxnId="{0FD6AA5D-B239-4501-AD8F-82E139B9FD7E}">
      <dgm:prSet/>
      <dgm:spPr/>
      <dgm:t>
        <a:bodyPr/>
        <a:lstStyle/>
        <a:p>
          <a:pPr rtl="1"/>
          <a:endParaRPr lang="ar-EG"/>
        </a:p>
      </dgm:t>
    </dgm:pt>
    <dgm:pt modelId="{9B1A39E8-8FA6-4A51-95D6-F84F980DC515}">
      <dgm:prSet custT="1"/>
      <dgm:spPr/>
      <dgm:t>
        <a:bodyPr/>
        <a:lstStyle/>
        <a:p>
          <a:pPr rtl="1"/>
          <a:r>
            <a:rPr lang="ar-EG" sz="2800" b="1" dirty="0"/>
            <a:t>الشركة التي لها فروع موطن الشركة مقر الإدارة الرئيسي</a:t>
          </a:r>
        </a:p>
      </dgm:t>
    </dgm:pt>
    <dgm:pt modelId="{FD9F3EAB-2D60-4775-A045-0BE4F148B1EA}" type="parTrans" cxnId="{2F9E1544-9147-4F24-93AF-D864474B2C8F}">
      <dgm:prSet/>
      <dgm:spPr/>
      <dgm:t>
        <a:bodyPr/>
        <a:lstStyle/>
        <a:p>
          <a:pPr rtl="1"/>
          <a:endParaRPr lang="ar-EG"/>
        </a:p>
      </dgm:t>
    </dgm:pt>
    <dgm:pt modelId="{1A7AE367-DC44-4CFD-8BB1-4AF091207BA8}" type="sibTrans" cxnId="{2F9E1544-9147-4F24-93AF-D864474B2C8F}">
      <dgm:prSet/>
      <dgm:spPr/>
      <dgm:t>
        <a:bodyPr/>
        <a:lstStyle/>
        <a:p>
          <a:pPr rtl="1"/>
          <a:endParaRPr lang="ar-EG"/>
        </a:p>
      </dgm:t>
    </dgm:pt>
    <dgm:pt modelId="{05CA7B27-56C8-464A-891D-92CFEAE2A4F4}">
      <dgm:prSet/>
      <dgm:spPr/>
      <dgm:t>
        <a:bodyPr/>
        <a:lstStyle/>
        <a:p>
          <a:pPr rtl="1"/>
          <a:r>
            <a:rPr lang="ar-EG" b="1" dirty="0"/>
            <a:t>المشرع: اعتبار الفرع موطناً للأعمال المتعلقة به - يجوز رفع الدعوى إلى المحكمة التي يقع في دائرتها فرع الشركة وذلك في المسائل المتصلة به</a:t>
          </a:r>
        </a:p>
      </dgm:t>
    </dgm:pt>
    <dgm:pt modelId="{0F90C241-4942-4277-8861-48C9526C9E84}" type="parTrans" cxnId="{051AF06C-B443-4E48-A4A6-C4D6EB1B0D72}">
      <dgm:prSet/>
      <dgm:spPr/>
      <dgm:t>
        <a:bodyPr/>
        <a:lstStyle/>
        <a:p>
          <a:pPr rtl="1"/>
          <a:endParaRPr lang="ar-EG"/>
        </a:p>
      </dgm:t>
    </dgm:pt>
    <dgm:pt modelId="{2A2E6F59-6AB9-4F5D-92E3-088263CE4954}" type="sibTrans" cxnId="{051AF06C-B443-4E48-A4A6-C4D6EB1B0D72}">
      <dgm:prSet/>
      <dgm:spPr/>
      <dgm:t>
        <a:bodyPr/>
        <a:lstStyle/>
        <a:p>
          <a:pPr rtl="1"/>
          <a:endParaRPr lang="ar-EG"/>
        </a:p>
      </dgm:t>
    </dgm:pt>
    <dgm:pt modelId="{9A385BD4-85D2-43F1-9583-58C6D7A2C9FE}" type="pres">
      <dgm:prSet presAssocID="{4220FDA3-DB5A-477A-92EA-D6B30E942A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465787-0B03-421B-B30C-D8652CEC2590}" type="pres">
      <dgm:prSet presAssocID="{E4FCA478-A600-4A4C-B66B-E515E756F332}" presName="hierRoot1" presStyleCnt="0"/>
      <dgm:spPr/>
    </dgm:pt>
    <dgm:pt modelId="{DA4D948A-1693-4347-9C42-9DBE94F4BF15}" type="pres">
      <dgm:prSet presAssocID="{E4FCA478-A600-4A4C-B66B-E515E756F332}" presName="composite" presStyleCnt="0"/>
      <dgm:spPr/>
    </dgm:pt>
    <dgm:pt modelId="{D8DFF8D7-5006-45FD-96ED-8470D352348C}" type="pres">
      <dgm:prSet presAssocID="{E4FCA478-A600-4A4C-B66B-E515E756F332}" presName="background" presStyleLbl="node0" presStyleIdx="0" presStyleCnt="1"/>
      <dgm:spPr/>
    </dgm:pt>
    <dgm:pt modelId="{A4D0B232-35E1-4C47-9643-9C798AF45F6E}" type="pres">
      <dgm:prSet presAssocID="{E4FCA478-A600-4A4C-B66B-E515E756F332}" presName="text" presStyleLbl="fgAcc0" presStyleIdx="0" presStyleCnt="1" custScaleX="573332" custScaleY="45385" custLinFactNeighborX="-5556" custLinFactNeighborY="-7339">
        <dgm:presLayoutVars>
          <dgm:chPref val="3"/>
        </dgm:presLayoutVars>
      </dgm:prSet>
      <dgm:spPr/>
    </dgm:pt>
    <dgm:pt modelId="{0BA9D00C-6CD8-4C0E-A1E6-AC38A1BF10FD}" type="pres">
      <dgm:prSet presAssocID="{E4FCA478-A600-4A4C-B66B-E515E756F332}" presName="hierChild2" presStyleCnt="0"/>
      <dgm:spPr/>
    </dgm:pt>
    <dgm:pt modelId="{980BC6F7-BA6A-437F-9006-76C74CA04B50}" type="pres">
      <dgm:prSet presAssocID="{AF1F9A9D-D6C3-467B-BA42-B893E281B125}" presName="Name10" presStyleLbl="parChTrans1D2" presStyleIdx="0" presStyleCnt="1"/>
      <dgm:spPr/>
    </dgm:pt>
    <dgm:pt modelId="{08B6048C-230D-4095-A075-C82EC6C530BA}" type="pres">
      <dgm:prSet presAssocID="{5A7D223E-F679-4050-9D87-6E6D68B9C53A}" presName="hierRoot2" presStyleCnt="0"/>
      <dgm:spPr/>
    </dgm:pt>
    <dgm:pt modelId="{D02691A6-DFE2-4B42-9A3C-3624EE771E10}" type="pres">
      <dgm:prSet presAssocID="{5A7D223E-F679-4050-9D87-6E6D68B9C53A}" presName="composite2" presStyleCnt="0"/>
      <dgm:spPr/>
    </dgm:pt>
    <dgm:pt modelId="{6C117D7C-0B31-440A-A5D2-3E18114CC3B8}" type="pres">
      <dgm:prSet presAssocID="{5A7D223E-F679-4050-9D87-6E6D68B9C53A}" presName="background2" presStyleLbl="node2" presStyleIdx="0" presStyleCnt="1"/>
      <dgm:spPr/>
    </dgm:pt>
    <dgm:pt modelId="{C0D75988-D9BD-400D-9E69-D15855D1AFCF}" type="pres">
      <dgm:prSet presAssocID="{5A7D223E-F679-4050-9D87-6E6D68B9C53A}" presName="text2" presStyleLbl="fgAcc2" presStyleIdx="0" presStyleCnt="1" custScaleX="545289" custLinFactNeighborX="-1207" custLinFactNeighborY="-28473">
        <dgm:presLayoutVars>
          <dgm:chPref val="3"/>
        </dgm:presLayoutVars>
      </dgm:prSet>
      <dgm:spPr/>
    </dgm:pt>
    <dgm:pt modelId="{CB65E017-16E1-42E7-9A19-8941B6563AD1}" type="pres">
      <dgm:prSet presAssocID="{5A7D223E-F679-4050-9D87-6E6D68B9C53A}" presName="hierChild3" presStyleCnt="0"/>
      <dgm:spPr/>
    </dgm:pt>
    <dgm:pt modelId="{9D5B75D2-A9CD-4CFA-AEFF-879B7AC1C8CE}" type="pres">
      <dgm:prSet presAssocID="{4AF1C2B6-965E-4420-847F-F9FA5BC54F4D}" presName="Name17" presStyleLbl="parChTrans1D3" presStyleIdx="0" presStyleCnt="3"/>
      <dgm:spPr/>
    </dgm:pt>
    <dgm:pt modelId="{47961A9D-9C5E-4478-9B30-601DEBBAF704}" type="pres">
      <dgm:prSet presAssocID="{C9326FAB-714E-41E2-84D1-E91664D8AFF1}" presName="hierRoot3" presStyleCnt="0"/>
      <dgm:spPr/>
    </dgm:pt>
    <dgm:pt modelId="{1DB016B1-8FA8-438A-ACEC-D954435FFEB4}" type="pres">
      <dgm:prSet presAssocID="{C9326FAB-714E-41E2-84D1-E91664D8AFF1}" presName="composite3" presStyleCnt="0"/>
      <dgm:spPr/>
    </dgm:pt>
    <dgm:pt modelId="{AB5D9A8D-F037-4DD0-A822-0D3281FCBAD8}" type="pres">
      <dgm:prSet presAssocID="{C9326FAB-714E-41E2-84D1-E91664D8AFF1}" presName="background3" presStyleLbl="node3" presStyleIdx="0" presStyleCnt="3"/>
      <dgm:spPr/>
    </dgm:pt>
    <dgm:pt modelId="{E7A99A2B-E0E3-41C3-8354-686E92013CCA}" type="pres">
      <dgm:prSet presAssocID="{C9326FAB-714E-41E2-84D1-E91664D8AFF1}" presName="text3" presStyleLbl="fgAcc3" presStyleIdx="0" presStyleCnt="3" custScaleX="228055" custScaleY="50540" custLinFactX="200000" custLinFactNeighborX="204857" custLinFactNeighborY="-12154">
        <dgm:presLayoutVars>
          <dgm:chPref val="3"/>
        </dgm:presLayoutVars>
      </dgm:prSet>
      <dgm:spPr/>
    </dgm:pt>
    <dgm:pt modelId="{DF5BCD09-F95C-4438-80FE-A9DD3C9B5B2F}" type="pres">
      <dgm:prSet presAssocID="{C9326FAB-714E-41E2-84D1-E91664D8AFF1}" presName="hierChild4" presStyleCnt="0"/>
      <dgm:spPr/>
    </dgm:pt>
    <dgm:pt modelId="{B0337C18-1B1A-4D20-83C2-8AAD8B270A62}" type="pres">
      <dgm:prSet presAssocID="{965F3BB1-749B-4DA1-9DAF-2B1D74962938}" presName="Name23" presStyleLbl="parChTrans1D4" presStyleIdx="0" presStyleCnt="4"/>
      <dgm:spPr/>
    </dgm:pt>
    <dgm:pt modelId="{A9944076-C5ED-43DB-9662-AB966C013720}" type="pres">
      <dgm:prSet presAssocID="{A3F7982E-CD44-498D-9D6E-2F991C1264FC}" presName="hierRoot4" presStyleCnt="0"/>
      <dgm:spPr/>
    </dgm:pt>
    <dgm:pt modelId="{15B2F832-2EE9-467A-8F95-D135683AFDC3}" type="pres">
      <dgm:prSet presAssocID="{A3F7982E-CD44-498D-9D6E-2F991C1264FC}" presName="composite4" presStyleCnt="0"/>
      <dgm:spPr/>
    </dgm:pt>
    <dgm:pt modelId="{767CFB25-0F11-4675-87DE-633A58B9041E}" type="pres">
      <dgm:prSet presAssocID="{A3F7982E-CD44-498D-9D6E-2F991C1264FC}" presName="background4" presStyleLbl="node4" presStyleIdx="0" presStyleCnt="4"/>
      <dgm:spPr/>
    </dgm:pt>
    <dgm:pt modelId="{B87FDA36-EB14-4701-BC44-CE60A287360F}" type="pres">
      <dgm:prSet presAssocID="{A3F7982E-CD44-498D-9D6E-2F991C1264FC}" presName="text4" presStyleLbl="fgAcc4" presStyleIdx="0" presStyleCnt="4" custScaleX="341684" custLinFactX="169274" custLinFactNeighborX="200000" custLinFactNeighborY="-7013">
        <dgm:presLayoutVars>
          <dgm:chPref val="3"/>
        </dgm:presLayoutVars>
      </dgm:prSet>
      <dgm:spPr/>
    </dgm:pt>
    <dgm:pt modelId="{44A0BFFF-2848-49F7-BB50-684A11C527BB}" type="pres">
      <dgm:prSet presAssocID="{A3F7982E-CD44-498D-9D6E-2F991C1264FC}" presName="hierChild5" presStyleCnt="0"/>
      <dgm:spPr/>
    </dgm:pt>
    <dgm:pt modelId="{1135E85C-A171-46CC-BF6B-4C052C3B7B8C}" type="pres">
      <dgm:prSet presAssocID="{79AEEEA1-E757-420F-B434-A4F42E73DF66}" presName="Name23" presStyleLbl="parChTrans1D4" presStyleIdx="1" presStyleCnt="4"/>
      <dgm:spPr/>
    </dgm:pt>
    <dgm:pt modelId="{9C33E27E-EB16-4D57-ABCC-26CB00204FBB}" type="pres">
      <dgm:prSet presAssocID="{9D197537-8ABC-4926-99C2-68297C1668D2}" presName="hierRoot4" presStyleCnt="0"/>
      <dgm:spPr/>
    </dgm:pt>
    <dgm:pt modelId="{B63FCAE6-0FBB-4E47-9423-DD98F014C6B4}" type="pres">
      <dgm:prSet presAssocID="{9D197537-8ABC-4926-99C2-68297C1668D2}" presName="composite4" presStyleCnt="0"/>
      <dgm:spPr/>
    </dgm:pt>
    <dgm:pt modelId="{12B7DAE2-17AA-44F6-B4ED-89A625C6BA26}" type="pres">
      <dgm:prSet presAssocID="{9D197537-8ABC-4926-99C2-68297C1668D2}" presName="background4" presStyleLbl="node4" presStyleIdx="1" presStyleCnt="4"/>
      <dgm:spPr/>
    </dgm:pt>
    <dgm:pt modelId="{96AE844C-C067-4C13-915D-49536F549569}" type="pres">
      <dgm:prSet presAssocID="{9D197537-8ABC-4926-99C2-68297C1668D2}" presName="text4" presStyleLbl="fgAcc4" presStyleIdx="1" presStyleCnt="4" custScaleX="326864" custScaleY="162981" custLinFactX="180073" custLinFactNeighborX="200000" custLinFactNeighborY="-9569">
        <dgm:presLayoutVars>
          <dgm:chPref val="3"/>
        </dgm:presLayoutVars>
      </dgm:prSet>
      <dgm:spPr/>
    </dgm:pt>
    <dgm:pt modelId="{CDCF8467-7BD9-4B95-ACEF-6E8BC4E1DAA3}" type="pres">
      <dgm:prSet presAssocID="{9D197537-8ABC-4926-99C2-68297C1668D2}" presName="hierChild5" presStyleCnt="0"/>
      <dgm:spPr/>
    </dgm:pt>
    <dgm:pt modelId="{C41B9028-5F2B-4B2D-AB23-778B87F3E83F}" type="pres">
      <dgm:prSet presAssocID="{D2D58E36-61A8-4A06-A044-C8571ED3F661}" presName="Name17" presStyleLbl="parChTrans1D3" presStyleIdx="1" presStyleCnt="3"/>
      <dgm:spPr/>
    </dgm:pt>
    <dgm:pt modelId="{4E939CD5-34FC-4793-B79C-BB673DC8C349}" type="pres">
      <dgm:prSet presAssocID="{81E05D09-DFDC-4229-BEF3-D10320376596}" presName="hierRoot3" presStyleCnt="0"/>
      <dgm:spPr/>
    </dgm:pt>
    <dgm:pt modelId="{41D18FB5-0BE7-47C0-9CF6-9BFB7BD09446}" type="pres">
      <dgm:prSet presAssocID="{81E05D09-DFDC-4229-BEF3-D10320376596}" presName="composite3" presStyleCnt="0"/>
      <dgm:spPr/>
    </dgm:pt>
    <dgm:pt modelId="{59C69577-EF34-460B-905A-3660C5AE714E}" type="pres">
      <dgm:prSet presAssocID="{81E05D09-DFDC-4229-BEF3-D10320376596}" presName="background3" presStyleLbl="node3" presStyleIdx="1" presStyleCnt="3"/>
      <dgm:spPr/>
    </dgm:pt>
    <dgm:pt modelId="{0487EA4B-1A4D-43C8-8450-6AC43EBD1160}" type="pres">
      <dgm:prSet presAssocID="{81E05D09-DFDC-4229-BEF3-D10320376596}" presName="text3" presStyleLbl="fgAcc3" presStyleIdx="1" presStyleCnt="3" custScaleX="182936" custScaleY="70465" custLinFactX="-42255" custLinFactNeighborX="-100000" custLinFactNeighborY="-7715">
        <dgm:presLayoutVars>
          <dgm:chPref val="3"/>
        </dgm:presLayoutVars>
      </dgm:prSet>
      <dgm:spPr/>
    </dgm:pt>
    <dgm:pt modelId="{CAFE3CCB-3D0D-4520-8D52-37CC71636A3E}" type="pres">
      <dgm:prSet presAssocID="{81E05D09-DFDC-4229-BEF3-D10320376596}" presName="hierChild4" presStyleCnt="0"/>
      <dgm:spPr/>
    </dgm:pt>
    <dgm:pt modelId="{A284FDD9-E251-4092-9554-7C2DFA1BBBC6}" type="pres">
      <dgm:prSet presAssocID="{4C18B6BE-29B7-419A-84F9-F7DA2711D56D}" presName="Name23" presStyleLbl="parChTrans1D4" presStyleIdx="2" presStyleCnt="4"/>
      <dgm:spPr/>
    </dgm:pt>
    <dgm:pt modelId="{165562C3-EFDA-4D41-9CC7-A1F6A4B72DAE}" type="pres">
      <dgm:prSet presAssocID="{F5BF3EB8-64EF-4A7C-B0F3-931FDE798A52}" presName="hierRoot4" presStyleCnt="0"/>
      <dgm:spPr/>
    </dgm:pt>
    <dgm:pt modelId="{CD204924-7E7C-48FB-8DDF-8B2597BDF850}" type="pres">
      <dgm:prSet presAssocID="{F5BF3EB8-64EF-4A7C-B0F3-931FDE798A52}" presName="composite4" presStyleCnt="0"/>
      <dgm:spPr/>
    </dgm:pt>
    <dgm:pt modelId="{4CF15A59-3DC2-4F57-A1C4-AEE2199828AE}" type="pres">
      <dgm:prSet presAssocID="{F5BF3EB8-64EF-4A7C-B0F3-931FDE798A52}" presName="background4" presStyleLbl="node4" presStyleIdx="2" presStyleCnt="4"/>
      <dgm:spPr/>
    </dgm:pt>
    <dgm:pt modelId="{54A9ADCE-A7C6-4936-8F83-2135E8D92843}" type="pres">
      <dgm:prSet presAssocID="{F5BF3EB8-64EF-4A7C-B0F3-931FDE798A52}" presName="text4" presStyleLbl="fgAcc4" presStyleIdx="2" presStyleCnt="4" custScaleX="138486" custScaleY="248209" custLinFactX="-82933" custLinFactNeighborX="-100000" custLinFactNeighborY="-7637">
        <dgm:presLayoutVars>
          <dgm:chPref val="3"/>
        </dgm:presLayoutVars>
      </dgm:prSet>
      <dgm:spPr/>
    </dgm:pt>
    <dgm:pt modelId="{CCD24BEE-21DB-4B15-8FF5-0014750C6202}" type="pres">
      <dgm:prSet presAssocID="{F5BF3EB8-64EF-4A7C-B0F3-931FDE798A52}" presName="hierChild5" presStyleCnt="0"/>
      <dgm:spPr/>
    </dgm:pt>
    <dgm:pt modelId="{2FDAB44A-B55D-4166-A9BD-FC99FFD41CE8}" type="pres">
      <dgm:prSet presAssocID="{FD9F3EAB-2D60-4775-A045-0BE4F148B1EA}" presName="Name17" presStyleLbl="parChTrans1D3" presStyleIdx="2" presStyleCnt="3"/>
      <dgm:spPr/>
    </dgm:pt>
    <dgm:pt modelId="{44F8E4F1-C4E5-440F-B7B5-1E3619B2004E}" type="pres">
      <dgm:prSet presAssocID="{9B1A39E8-8FA6-4A51-95D6-F84F980DC515}" presName="hierRoot3" presStyleCnt="0"/>
      <dgm:spPr/>
    </dgm:pt>
    <dgm:pt modelId="{CCE30D6A-5871-41E5-B5F0-FDD18E01F5EC}" type="pres">
      <dgm:prSet presAssocID="{9B1A39E8-8FA6-4A51-95D6-F84F980DC515}" presName="composite3" presStyleCnt="0"/>
      <dgm:spPr/>
    </dgm:pt>
    <dgm:pt modelId="{E6CDA0FC-04A2-4A1E-8F83-BC399077E9A3}" type="pres">
      <dgm:prSet presAssocID="{9B1A39E8-8FA6-4A51-95D6-F84F980DC515}" presName="background3" presStyleLbl="node3" presStyleIdx="2" presStyleCnt="3"/>
      <dgm:spPr/>
    </dgm:pt>
    <dgm:pt modelId="{C171A53C-662D-480E-B0E4-2D15AF7ACE07}" type="pres">
      <dgm:prSet presAssocID="{9B1A39E8-8FA6-4A51-95D6-F84F980DC515}" presName="text3" presStyleLbl="fgAcc3" presStyleIdx="2" presStyleCnt="3" custScaleX="180276" custScaleY="128269" custLinFactX="-251892" custLinFactNeighborX="-300000" custLinFactNeighborY="-49088">
        <dgm:presLayoutVars>
          <dgm:chPref val="3"/>
        </dgm:presLayoutVars>
      </dgm:prSet>
      <dgm:spPr/>
    </dgm:pt>
    <dgm:pt modelId="{076B56EF-B6D9-4A0B-AE38-06309210A0AC}" type="pres">
      <dgm:prSet presAssocID="{9B1A39E8-8FA6-4A51-95D6-F84F980DC515}" presName="hierChild4" presStyleCnt="0"/>
      <dgm:spPr/>
    </dgm:pt>
    <dgm:pt modelId="{F7DCAF69-8496-491C-AB87-F231C395B102}" type="pres">
      <dgm:prSet presAssocID="{0F90C241-4942-4277-8861-48C9526C9E84}" presName="Name23" presStyleLbl="parChTrans1D4" presStyleIdx="3" presStyleCnt="4"/>
      <dgm:spPr/>
    </dgm:pt>
    <dgm:pt modelId="{B68DBA91-F215-476A-84E5-16ACC4C0273A}" type="pres">
      <dgm:prSet presAssocID="{05CA7B27-56C8-464A-891D-92CFEAE2A4F4}" presName="hierRoot4" presStyleCnt="0"/>
      <dgm:spPr/>
    </dgm:pt>
    <dgm:pt modelId="{E01CBB73-1E12-45D6-934C-A924E70B88D8}" type="pres">
      <dgm:prSet presAssocID="{05CA7B27-56C8-464A-891D-92CFEAE2A4F4}" presName="composite4" presStyleCnt="0"/>
      <dgm:spPr/>
    </dgm:pt>
    <dgm:pt modelId="{CD25E942-D4B3-447E-AAF5-C58B33759DF0}" type="pres">
      <dgm:prSet presAssocID="{05CA7B27-56C8-464A-891D-92CFEAE2A4F4}" presName="background4" presStyleLbl="node4" presStyleIdx="3" presStyleCnt="4"/>
      <dgm:spPr/>
    </dgm:pt>
    <dgm:pt modelId="{A5AF553C-D668-4676-BC9B-2ADBC4E5CBAC}" type="pres">
      <dgm:prSet presAssocID="{05CA7B27-56C8-464A-891D-92CFEAE2A4F4}" presName="text4" presStyleLbl="fgAcc4" presStyleIdx="3" presStyleCnt="4" custScaleX="159366" custScaleY="225146" custLinFactX="-273346" custLinFactNeighborX="-300000" custLinFactNeighborY="-39292">
        <dgm:presLayoutVars>
          <dgm:chPref val="3"/>
        </dgm:presLayoutVars>
      </dgm:prSet>
      <dgm:spPr/>
    </dgm:pt>
    <dgm:pt modelId="{7A83CF8B-957E-4251-86A9-46970BF08BA6}" type="pres">
      <dgm:prSet presAssocID="{05CA7B27-56C8-464A-891D-92CFEAE2A4F4}" presName="hierChild5" presStyleCnt="0"/>
      <dgm:spPr/>
    </dgm:pt>
  </dgm:ptLst>
  <dgm:cxnLst>
    <dgm:cxn modelId="{F63DAD02-85A0-4C4B-817B-4B2EFA92032C}" type="presOf" srcId="{A3F7982E-CD44-498D-9D6E-2F991C1264FC}" destId="{B87FDA36-EB14-4701-BC44-CE60A287360F}" srcOrd="0" destOrd="0" presId="urn:microsoft.com/office/officeart/2005/8/layout/hierarchy1"/>
    <dgm:cxn modelId="{142ABF08-1597-4235-B7FA-FFB822026907}" type="presOf" srcId="{9B1A39E8-8FA6-4A51-95D6-F84F980DC515}" destId="{C171A53C-662D-480E-B0E4-2D15AF7ACE07}" srcOrd="0" destOrd="0" presId="urn:microsoft.com/office/officeart/2005/8/layout/hierarchy1"/>
    <dgm:cxn modelId="{4286CE08-4E5C-4DDF-AEE5-B40095848793}" type="presOf" srcId="{5A7D223E-F679-4050-9D87-6E6D68B9C53A}" destId="{C0D75988-D9BD-400D-9E69-D15855D1AFCF}" srcOrd="0" destOrd="0" presId="urn:microsoft.com/office/officeart/2005/8/layout/hierarchy1"/>
    <dgm:cxn modelId="{5ADB1B09-3694-42A8-AEDF-F48CFD77D52F}" srcId="{4220FDA3-DB5A-477A-92EA-D6B30E942AF0}" destId="{E4FCA478-A600-4A4C-B66B-E515E756F332}" srcOrd="0" destOrd="0" parTransId="{0E0590B6-DDF8-4B34-AA41-990DBB64054E}" sibTransId="{D283B644-CCF1-48C0-87C7-9C3490D0126E}"/>
    <dgm:cxn modelId="{2C6D4424-35CC-44BB-89C8-9804072F0D6F}" srcId="{E4FCA478-A600-4A4C-B66B-E515E756F332}" destId="{5A7D223E-F679-4050-9D87-6E6D68B9C53A}" srcOrd="0" destOrd="0" parTransId="{AF1F9A9D-D6C3-467B-BA42-B893E281B125}" sibTransId="{0D73D48C-9BC2-4AF3-960C-470E569C90EA}"/>
    <dgm:cxn modelId="{3AF31430-F14E-47D9-86F5-AD20FE55A10C}" type="presOf" srcId="{05CA7B27-56C8-464A-891D-92CFEAE2A4F4}" destId="{A5AF553C-D668-4676-BC9B-2ADBC4E5CBAC}" srcOrd="0" destOrd="0" presId="urn:microsoft.com/office/officeart/2005/8/layout/hierarchy1"/>
    <dgm:cxn modelId="{48505636-FCC4-4945-8D3E-6524ACF3927B}" srcId="{A3F7982E-CD44-498D-9D6E-2F991C1264FC}" destId="{9D197537-8ABC-4926-99C2-68297C1668D2}" srcOrd="0" destOrd="0" parTransId="{79AEEEA1-E757-420F-B434-A4F42E73DF66}" sibTransId="{DFEFBB76-BA8D-4CBE-9811-1FF09A2261B7}"/>
    <dgm:cxn modelId="{0FD6AA5D-B239-4501-AD8F-82E139B9FD7E}" srcId="{81E05D09-DFDC-4229-BEF3-D10320376596}" destId="{F5BF3EB8-64EF-4A7C-B0F3-931FDE798A52}" srcOrd="0" destOrd="0" parTransId="{4C18B6BE-29B7-419A-84F9-F7DA2711D56D}" sibTransId="{0E09A5CE-5C14-4F08-BB15-85AA66C2CAA0}"/>
    <dgm:cxn modelId="{A340CB41-46BD-4F64-BEF0-0D5DE0FC53EA}" type="presOf" srcId="{D2D58E36-61A8-4A06-A044-C8571ED3F661}" destId="{C41B9028-5F2B-4B2D-AB23-778B87F3E83F}" srcOrd="0" destOrd="0" presId="urn:microsoft.com/office/officeart/2005/8/layout/hierarchy1"/>
    <dgm:cxn modelId="{2F9E1544-9147-4F24-93AF-D864474B2C8F}" srcId="{5A7D223E-F679-4050-9D87-6E6D68B9C53A}" destId="{9B1A39E8-8FA6-4A51-95D6-F84F980DC515}" srcOrd="2" destOrd="0" parTransId="{FD9F3EAB-2D60-4775-A045-0BE4F148B1EA}" sibTransId="{1A7AE367-DC44-4CFD-8BB1-4AF091207BA8}"/>
    <dgm:cxn modelId="{C8DB5864-7C6A-40B4-8CDE-968BB6C9D4FA}" type="presOf" srcId="{0F90C241-4942-4277-8861-48C9526C9E84}" destId="{F7DCAF69-8496-491C-AB87-F231C395B102}" srcOrd="0" destOrd="0" presId="urn:microsoft.com/office/officeart/2005/8/layout/hierarchy1"/>
    <dgm:cxn modelId="{954C4E4A-115E-4224-8542-2D93A59B67F3}" type="presOf" srcId="{E4FCA478-A600-4A4C-B66B-E515E756F332}" destId="{A4D0B232-35E1-4C47-9643-9C798AF45F6E}" srcOrd="0" destOrd="0" presId="urn:microsoft.com/office/officeart/2005/8/layout/hierarchy1"/>
    <dgm:cxn modelId="{051AF06C-B443-4E48-A4A6-C4D6EB1B0D72}" srcId="{9B1A39E8-8FA6-4A51-95D6-F84F980DC515}" destId="{05CA7B27-56C8-464A-891D-92CFEAE2A4F4}" srcOrd="0" destOrd="0" parTransId="{0F90C241-4942-4277-8861-48C9526C9E84}" sibTransId="{2A2E6F59-6AB9-4F5D-92E3-088263CE4954}"/>
    <dgm:cxn modelId="{51189C53-0BBB-4BEE-B103-1AEE13B68BD0}" type="presOf" srcId="{AF1F9A9D-D6C3-467B-BA42-B893E281B125}" destId="{980BC6F7-BA6A-437F-9006-76C74CA04B50}" srcOrd="0" destOrd="0" presId="urn:microsoft.com/office/officeart/2005/8/layout/hierarchy1"/>
    <dgm:cxn modelId="{D15A9659-C324-4FDC-97F7-B3041176FB47}" type="presOf" srcId="{9D197537-8ABC-4926-99C2-68297C1668D2}" destId="{96AE844C-C067-4C13-915D-49536F549569}" srcOrd="0" destOrd="0" presId="urn:microsoft.com/office/officeart/2005/8/layout/hierarchy1"/>
    <dgm:cxn modelId="{425E3C5A-B61F-4877-B581-0A7577FFB6D7}" type="presOf" srcId="{C9326FAB-714E-41E2-84D1-E91664D8AFF1}" destId="{E7A99A2B-E0E3-41C3-8354-686E92013CCA}" srcOrd="0" destOrd="0" presId="urn:microsoft.com/office/officeart/2005/8/layout/hierarchy1"/>
    <dgm:cxn modelId="{D51F228D-6BC1-49CB-A862-1E2A38BEB29E}" type="presOf" srcId="{FD9F3EAB-2D60-4775-A045-0BE4F148B1EA}" destId="{2FDAB44A-B55D-4166-A9BD-FC99FFD41CE8}" srcOrd="0" destOrd="0" presId="urn:microsoft.com/office/officeart/2005/8/layout/hierarchy1"/>
    <dgm:cxn modelId="{02C501A4-44E8-4C2B-9DAD-5DC5BA2927F7}" srcId="{C9326FAB-714E-41E2-84D1-E91664D8AFF1}" destId="{A3F7982E-CD44-498D-9D6E-2F991C1264FC}" srcOrd="0" destOrd="0" parTransId="{965F3BB1-749B-4DA1-9DAF-2B1D74962938}" sibTransId="{498E5C87-901F-4EA7-AC4C-00A3C8DEBDF2}"/>
    <dgm:cxn modelId="{5BF115A5-7EE4-473C-B71E-33EB8EB2E70A}" type="presOf" srcId="{F5BF3EB8-64EF-4A7C-B0F3-931FDE798A52}" destId="{54A9ADCE-A7C6-4936-8F83-2135E8D92843}" srcOrd="0" destOrd="0" presId="urn:microsoft.com/office/officeart/2005/8/layout/hierarchy1"/>
    <dgm:cxn modelId="{E43F39AC-871A-4451-8949-93553EC7826B}" type="presOf" srcId="{81E05D09-DFDC-4229-BEF3-D10320376596}" destId="{0487EA4B-1A4D-43C8-8450-6AC43EBD1160}" srcOrd="0" destOrd="0" presId="urn:microsoft.com/office/officeart/2005/8/layout/hierarchy1"/>
    <dgm:cxn modelId="{F8B79BB9-0093-4D6C-8B99-71FDC123B5FA}" srcId="{5A7D223E-F679-4050-9D87-6E6D68B9C53A}" destId="{C9326FAB-714E-41E2-84D1-E91664D8AFF1}" srcOrd="0" destOrd="0" parTransId="{4AF1C2B6-965E-4420-847F-F9FA5BC54F4D}" sibTransId="{A2F88077-93D9-4F59-96D0-EF375435349C}"/>
    <dgm:cxn modelId="{457608C2-7257-4284-BBEE-531A76C89719}" type="presOf" srcId="{79AEEEA1-E757-420F-B434-A4F42E73DF66}" destId="{1135E85C-A171-46CC-BF6B-4C052C3B7B8C}" srcOrd="0" destOrd="0" presId="urn:microsoft.com/office/officeart/2005/8/layout/hierarchy1"/>
    <dgm:cxn modelId="{13EF5FCB-7EF8-40FB-A581-DF207828585C}" srcId="{5A7D223E-F679-4050-9D87-6E6D68B9C53A}" destId="{81E05D09-DFDC-4229-BEF3-D10320376596}" srcOrd="1" destOrd="0" parTransId="{D2D58E36-61A8-4A06-A044-C8571ED3F661}" sibTransId="{04E48336-501A-420B-9281-B03F82ABB63E}"/>
    <dgm:cxn modelId="{36D246DB-58F7-417E-9934-63357A766932}" type="presOf" srcId="{4220FDA3-DB5A-477A-92EA-D6B30E942AF0}" destId="{9A385BD4-85D2-43F1-9583-58C6D7A2C9FE}" srcOrd="0" destOrd="0" presId="urn:microsoft.com/office/officeart/2005/8/layout/hierarchy1"/>
    <dgm:cxn modelId="{864B49DF-C6D9-4DE1-842C-C6E29D979919}" type="presOf" srcId="{4C18B6BE-29B7-419A-84F9-F7DA2711D56D}" destId="{A284FDD9-E251-4092-9554-7C2DFA1BBBC6}" srcOrd="0" destOrd="0" presId="urn:microsoft.com/office/officeart/2005/8/layout/hierarchy1"/>
    <dgm:cxn modelId="{C43098E2-86A9-4057-B475-E5F87B95881D}" type="presOf" srcId="{965F3BB1-749B-4DA1-9DAF-2B1D74962938}" destId="{B0337C18-1B1A-4D20-83C2-8AAD8B270A62}" srcOrd="0" destOrd="0" presId="urn:microsoft.com/office/officeart/2005/8/layout/hierarchy1"/>
    <dgm:cxn modelId="{A3881CE9-4771-40C2-B89E-7C8C4686698F}" type="presOf" srcId="{4AF1C2B6-965E-4420-847F-F9FA5BC54F4D}" destId="{9D5B75D2-A9CD-4CFA-AEFF-879B7AC1C8CE}" srcOrd="0" destOrd="0" presId="urn:microsoft.com/office/officeart/2005/8/layout/hierarchy1"/>
    <dgm:cxn modelId="{6A5E3009-BF11-45DF-B9F1-9BE322921B75}" type="presParOf" srcId="{9A385BD4-85D2-43F1-9583-58C6D7A2C9FE}" destId="{15465787-0B03-421B-B30C-D8652CEC2590}" srcOrd="0" destOrd="0" presId="urn:microsoft.com/office/officeart/2005/8/layout/hierarchy1"/>
    <dgm:cxn modelId="{E75CD005-20FE-463D-9F76-F1DBABF65469}" type="presParOf" srcId="{15465787-0B03-421B-B30C-D8652CEC2590}" destId="{DA4D948A-1693-4347-9C42-9DBE94F4BF15}" srcOrd="0" destOrd="0" presId="urn:microsoft.com/office/officeart/2005/8/layout/hierarchy1"/>
    <dgm:cxn modelId="{6912B6D1-74BA-49CF-98DC-76C8394E9ABC}" type="presParOf" srcId="{DA4D948A-1693-4347-9C42-9DBE94F4BF15}" destId="{D8DFF8D7-5006-45FD-96ED-8470D352348C}" srcOrd="0" destOrd="0" presId="urn:microsoft.com/office/officeart/2005/8/layout/hierarchy1"/>
    <dgm:cxn modelId="{D979990D-B94D-44A2-8368-19CED5275186}" type="presParOf" srcId="{DA4D948A-1693-4347-9C42-9DBE94F4BF15}" destId="{A4D0B232-35E1-4C47-9643-9C798AF45F6E}" srcOrd="1" destOrd="0" presId="urn:microsoft.com/office/officeart/2005/8/layout/hierarchy1"/>
    <dgm:cxn modelId="{1C7F57BB-FD3D-4036-BFFA-B5BCFB2B344F}" type="presParOf" srcId="{15465787-0B03-421B-B30C-D8652CEC2590}" destId="{0BA9D00C-6CD8-4C0E-A1E6-AC38A1BF10FD}" srcOrd="1" destOrd="0" presId="urn:microsoft.com/office/officeart/2005/8/layout/hierarchy1"/>
    <dgm:cxn modelId="{935EF280-FA5E-49CB-B435-BD43D60AEB61}" type="presParOf" srcId="{0BA9D00C-6CD8-4C0E-A1E6-AC38A1BF10FD}" destId="{980BC6F7-BA6A-437F-9006-76C74CA04B50}" srcOrd="0" destOrd="0" presId="urn:microsoft.com/office/officeart/2005/8/layout/hierarchy1"/>
    <dgm:cxn modelId="{489F06D1-8CD8-427C-9EE7-8A72A2540852}" type="presParOf" srcId="{0BA9D00C-6CD8-4C0E-A1E6-AC38A1BF10FD}" destId="{08B6048C-230D-4095-A075-C82EC6C530BA}" srcOrd="1" destOrd="0" presId="urn:microsoft.com/office/officeart/2005/8/layout/hierarchy1"/>
    <dgm:cxn modelId="{9E31AC24-6769-4414-BAC7-329D1D824BDB}" type="presParOf" srcId="{08B6048C-230D-4095-A075-C82EC6C530BA}" destId="{D02691A6-DFE2-4B42-9A3C-3624EE771E10}" srcOrd="0" destOrd="0" presId="urn:microsoft.com/office/officeart/2005/8/layout/hierarchy1"/>
    <dgm:cxn modelId="{EF4175E5-4CA1-4EA4-AB14-2FBA9684C9AE}" type="presParOf" srcId="{D02691A6-DFE2-4B42-9A3C-3624EE771E10}" destId="{6C117D7C-0B31-440A-A5D2-3E18114CC3B8}" srcOrd="0" destOrd="0" presId="urn:microsoft.com/office/officeart/2005/8/layout/hierarchy1"/>
    <dgm:cxn modelId="{4A52BC0E-5D59-46DD-83B7-4FB62AA1868E}" type="presParOf" srcId="{D02691A6-DFE2-4B42-9A3C-3624EE771E10}" destId="{C0D75988-D9BD-400D-9E69-D15855D1AFCF}" srcOrd="1" destOrd="0" presId="urn:microsoft.com/office/officeart/2005/8/layout/hierarchy1"/>
    <dgm:cxn modelId="{5F9005E9-772A-4649-B81F-00DED550AD50}" type="presParOf" srcId="{08B6048C-230D-4095-A075-C82EC6C530BA}" destId="{CB65E017-16E1-42E7-9A19-8941B6563AD1}" srcOrd="1" destOrd="0" presId="urn:microsoft.com/office/officeart/2005/8/layout/hierarchy1"/>
    <dgm:cxn modelId="{A187B0AF-C6DF-4AA5-8F0A-2CD99C0A76E1}" type="presParOf" srcId="{CB65E017-16E1-42E7-9A19-8941B6563AD1}" destId="{9D5B75D2-A9CD-4CFA-AEFF-879B7AC1C8CE}" srcOrd="0" destOrd="0" presId="urn:microsoft.com/office/officeart/2005/8/layout/hierarchy1"/>
    <dgm:cxn modelId="{65AE309E-08B4-44D4-A317-61F9C6D0153B}" type="presParOf" srcId="{CB65E017-16E1-42E7-9A19-8941B6563AD1}" destId="{47961A9D-9C5E-4478-9B30-601DEBBAF704}" srcOrd="1" destOrd="0" presId="urn:microsoft.com/office/officeart/2005/8/layout/hierarchy1"/>
    <dgm:cxn modelId="{28BC056E-3848-48CC-88C3-45CCBD4B14A7}" type="presParOf" srcId="{47961A9D-9C5E-4478-9B30-601DEBBAF704}" destId="{1DB016B1-8FA8-438A-ACEC-D954435FFEB4}" srcOrd="0" destOrd="0" presId="urn:microsoft.com/office/officeart/2005/8/layout/hierarchy1"/>
    <dgm:cxn modelId="{90F23805-94B9-479B-B00F-70D7ED83F39F}" type="presParOf" srcId="{1DB016B1-8FA8-438A-ACEC-D954435FFEB4}" destId="{AB5D9A8D-F037-4DD0-A822-0D3281FCBAD8}" srcOrd="0" destOrd="0" presId="urn:microsoft.com/office/officeart/2005/8/layout/hierarchy1"/>
    <dgm:cxn modelId="{C33B44F2-46CC-4BB8-91DD-D29C191B3E61}" type="presParOf" srcId="{1DB016B1-8FA8-438A-ACEC-D954435FFEB4}" destId="{E7A99A2B-E0E3-41C3-8354-686E92013CCA}" srcOrd="1" destOrd="0" presId="urn:microsoft.com/office/officeart/2005/8/layout/hierarchy1"/>
    <dgm:cxn modelId="{FF2B2338-A483-4E1E-A751-BE468B3AD3D3}" type="presParOf" srcId="{47961A9D-9C5E-4478-9B30-601DEBBAF704}" destId="{DF5BCD09-F95C-4438-80FE-A9DD3C9B5B2F}" srcOrd="1" destOrd="0" presId="urn:microsoft.com/office/officeart/2005/8/layout/hierarchy1"/>
    <dgm:cxn modelId="{3D694FFA-8F67-4899-B1AE-C64CDFF3180F}" type="presParOf" srcId="{DF5BCD09-F95C-4438-80FE-A9DD3C9B5B2F}" destId="{B0337C18-1B1A-4D20-83C2-8AAD8B270A62}" srcOrd="0" destOrd="0" presId="urn:microsoft.com/office/officeart/2005/8/layout/hierarchy1"/>
    <dgm:cxn modelId="{B4772627-F6CD-4983-8D57-340C21025666}" type="presParOf" srcId="{DF5BCD09-F95C-4438-80FE-A9DD3C9B5B2F}" destId="{A9944076-C5ED-43DB-9662-AB966C013720}" srcOrd="1" destOrd="0" presId="urn:microsoft.com/office/officeart/2005/8/layout/hierarchy1"/>
    <dgm:cxn modelId="{7F7D2F96-D98F-4C38-AE4E-FB1A0D54A5D4}" type="presParOf" srcId="{A9944076-C5ED-43DB-9662-AB966C013720}" destId="{15B2F832-2EE9-467A-8F95-D135683AFDC3}" srcOrd="0" destOrd="0" presId="urn:microsoft.com/office/officeart/2005/8/layout/hierarchy1"/>
    <dgm:cxn modelId="{865AA0C1-7E9D-44AF-AB3A-D7C39E79F662}" type="presParOf" srcId="{15B2F832-2EE9-467A-8F95-D135683AFDC3}" destId="{767CFB25-0F11-4675-87DE-633A58B9041E}" srcOrd="0" destOrd="0" presId="urn:microsoft.com/office/officeart/2005/8/layout/hierarchy1"/>
    <dgm:cxn modelId="{DE559CFD-A91B-4332-995B-A1F5F65A4C5D}" type="presParOf" srcId="{15B2F832-2EE9-467A-8F95-D135683AFDC3}" destId="{B87FDA36-EB14-4701-BC44-CE60A287360F}" srcOrd="1" destOrd="0" presId="urn:microsoft.com/office/officeart/2005/8/layout/hierarchy1"/>
    <dgm:cxn modelId="{38373E5D-B29D-4094-AC88-A6FB20D49528}" type="presParOf" srcId="{A9944076-C5ED-43DB-9662-AB966C013720}" destId="{44A0BFFF-2848-49F7-BB50-684A11C527BB}" srcOrd="1" destOrd="0" presId="urn:microsoft.com/office/officeart/2005/8/layout/hierarchy1"/>
    <dgm:cxn modelId="{86E003AE-785D-42B5-91B5-9FA9C2C92DC3}" type="presParOf" srcId="{44A0BFFF-2848-49F7-BB50-684A11C527BB}" destId="{1135E85C-A171-46CC-BF6B-4C052C3B7B8C}" srcOrd="0" destOrd="0" presId="urn:microsoft.com/office/officeart/2005/8/layout/hierarchy1"/>
    <dgm:cxn modelId="{A074E0DE-CAC0-40F9-919D-D230FFD3E98A}" type="presParOf" srcId="{44A0BFFF-2848-49F7-BB50-684A11C527BB}" destId="{9C33E27E-EB16-4D57-ABCC-26CB00204FBB}" srcOrd="1" destOrd="0" presId="urn:microsoft.com/office/officeart/2005/8/layout/hierarchy1"/>
    <dgm:cxn modelId="{2F845A65-B073-482F-8174-6CF8BFDF5BC4}" type="presParOf" srcId="{9C33E27E-EB16-4D57-ABCC-26CB00204FBB}" destId="{B63FCAE6-0FBB-4E47-9423-DD98F014C6B4}" srcOrd="0" destOrd="0" presId="urn:microsoft.com/office/officeart/2005/8/layout/hierarchy1"/>
    <dgm:cxn modelId="{B091CF8A-A31E-4462-AE2B-8D47A9AB030C}" type="presParOf" srcId="{B63FCAE6-0FBB-4E47-9423-DD98F014C6B4}" destId="{12B7DAE2-17AA-44F6-B4ED-89A625C6BA26}" srcOrd="0" destOrd="0" presId="urn:microsoft.com/office/officeart/2005/8/layout/hierarchy1"/>
    <dgm:cxn modelId="{A8487000-6FEF-4CDA-9FC3-9ED40FB26848}" type="presParOf" srcId="{B63FCAE6-0FBB-4E47-9423-DD98F014C6B4}" destId="{96AE844C-C067-4C13-915D-49536F549569}" srcOrd="1" destOrd="0" presId="urn:microsoft.com/office/officeart/2005/8/layout/hierarchy1"/>
    <dgm:cxn modelId="{65D63ED5-B212-4B1D-B52B-B12385C8AFE4}" type="presParOf" srcId="{9C33E27E-EB16-4D57-ABCC-26CB00204FBB}" destId="{CDCF8467-7BD9-4B95-ACEF-6E8BC4E1DAA3}" srcOrd="1" destOrd="0" presId="urn:microsoft.com/office/officeart/2005/8/layout/hierarchy1"/>
    <dgm:cxn modelId="{174A406B-AA3D-45A7-A862-EFA998CB56E3}" type="presParOf" srcId="{CB65E017-16E1-42E7-9A19-8941B6563AD1}" destId="{C41B9028-5F2B-4B2D-AB23-778B87F3E83F}" srcOrd="2" destOrd="0" presId="urn:microsoft.com/office/officeart/2005/8/layout/hierarchy1"/>
    <dgm:cxn modelId="{BCDC302B-0C14-43DF-8A47-324DF4AF7846}" type="presParOf" srcId="{CB65E017-16E1-42E7-9A19-8941B6563AD1}" destId="{4E939CD5-34FC-4793-B79C-BB673DC8C349}" srcOrd="3" destOrd="0" presId="urn:microsoft.com/office/officeart/2005/8/layout/hierarchy1"/>
    <dgm:cxn modelId="{31C75CAD-C0B5-4188-A175-FABDDAE7FB4C}" type="presParOf" srcId="{4E939CD5-34FC-4793-B79C-BB673DC8C349}" destId="{41D18FB5-0BE7-47C0-9CF6-9BFB7BD09446}" srcOrd="0" destOrd="0" presId="urn:microsoft.com/office/officeart/2005/8/layout/hierarchy1"/>
    <dgm:cxn modelId="{388104E2-270E-4EF1-B9F6-20A6125995B7}" type="presParOf" srcId="{41D18FB5-0BE7-47C0-9CF6-9BFB7BD09446}" destId="{59C69577-EF34-460B-905A-3660C5AE714E}" srcOrd="0" destOrd="0" presId="urn:microsoft.com/office/officeart/2005/8/layout/hierarchy1"/>
    <dgm:cxn modelId="{7B234FE9-88DC-4917-A782-47C4DADBD96F}" type="presParOf" srcId="{41D18FB5-0BE7-47C0-9CF6-9BFB7BD09446}" destId="{0487EA4B-1A4D-43C8-8450-6AC43EBD1160}" srcOrd="1" destOrd="0" presId="urn:microsoft.com/office/officeart/2005/8/layout/hierarchy1"/>
    <dgm:cxn modelId="{B4303445-1B2C-4B89-B8CD-D745FD483C93}" type="presParOf" srcId="{4E939CD5-34FC-4793-B79C-BB673DC8C349}" destId="{CAFE3CCB-3D0D-4520-8D52-37CC71636A3E}" srcOrd="1" destOrd="0" presId="urn:microsoft.com/office/officeart/2005/8/layout/hierarchy1"/>
    <dgm:cxn modelId="{4526E77A-2974-4091-9064-4989D77A39AF}" type="presParOf" srcId="{CAFE3CCB-3D0D-4520-8D52-37CC71636A3E}" destId="{A284FDD9-E251-4092-9554-7C2DFA1BBBC6}" srcOrd="0" destOrd="0" presId="urn:microsoft.com/office/officeart/2005/8/layout/hierarchy1"/>
    <dgm:cxn modelId="{A09738D7-1D49-4C44-B859-EFE03D68411C}" type="presParOf" srcId="{CAFE3CCB-3D0D-4520-8D52-37CC71636A3E}" destId="{165562C3-EFDA-4D41-9CC7-A1F6A4B72DAE}" srcOrd="1" destOrd="0" presId="urn:microsoft.com/office/officeart/2005/8/layout/hierarchy1"/>
    <dgm:cxn modelId="{BDE2AF34-B05E-4D1F-8559-37249634E76D}" type="presParOf" srcId="{165562C3-EFDA-4D41-9CC7-A1F6A4B72DAE}" destId="{CD204924-7E7C-48FB-8DDF-8B2597BDF850}" srcOrd="0" destOrd="0" presId="urn:microsoft.com/office/officeart/2005/8/layout/hierarchy1"/>
    <dgm:cxn modelId="{E3D6A94F-C776-4B2C-9BAA-B229DA145666}" type="presParOf" srcId="{CD204924-7E7C-48FB-8DDF-8B2597BDF850}" destId="{4CF15A59-3DC2-4F57-A1C4-AEE2199828AE}" srcOrd="0" destOrd="0" presId="urn:microsoft.com/office/officeart/2005/8/layout/hierarchy1"/>
    <dgm:cxn modelId="{DA6300E2-CD2A-4BCE-B5D9-E2C70890C0FE}" type="presParOf" srcId="{CD204924-7E7C-48FB-8DDF-8B2597BDF850}" destId="{54A9ADCE-A7C6-4936-8F83-2135E8D92843}" srcOrd="1" destOrd="0" presId="urn:microsoft.com/office/officeart/2005/8/layout/hierarchy1"/>
    <dgm:cxn modelId="{62B18C20-68F9-4227-A8A3-ADEDE2205538}" type="presParOf" srcId="{165562C3-EFDA-4D41-9CC7-A1F6A4B72DAE}" destId="{CCD24BEE-21DB-4B15-8FF5-0014750C6202}" srcOrd="1" destOrd="0" presId="urn:microsoft.com/office/officeart/2005/8/layout/hierarchy1"/>
    <dgm:cxn modelId="{4C25DE29-175F-496B-A739-2501BE317F0E}" type="presParOf" srcId="{CB65E017-16E1-42E7-9A19-8941B6563AD1}" destId="{2FDAB44A-B55D-4166-A9BD-FC99FFD41CE8}" srcOrd="4" destOrd="0" presId="urn:microsoft.com/office/officeart/2005/8/layout/hierarchy1"/>
    <dgm:cxn modelId="{4090BB96-9D3F-4D9E-AE54-83B1973873C8}" type="presParOf" srcId="{CB65E017-16E1-42E7-9A19-8941B6563AD1}" destId="{44F8E4F1-C4E5-440F-B7B5-1E3619B2004E}" srcOrd="5" destOrd="0" presId="urn:microsoft.com/office/officeart/2005/8/layout/hierarchy1"/>
    <dgm:cxn modelId="{C191F460-27B7-4289-982F-984430B973CE}" type="presParOf" srcId="{44F8E4F1-C4E5-440F-B7B5-1E3619B2004E}" destId="{CCE30D6A-5871-41E5-B5F0-FDD18E01F5EC}" srcOrd="0" destOrd="0" presId="urn:microsoft.com/office/officeart/2005/8/layout/hierarchy1"/>
    <dgm:cxn modelId="{0A4367EA-2AB2-4BD2-8201-A2AC1E9050EB}" type="presParOf" srcId="{CCE30D6A-5871-41E5-B5F0-FDD18E01F5EC}" destId="{E6CDA0FC-04A2-4A1E-8F83-BC399077E9A3}" srcOrd="0" destOrd="0" presId="urn:microsoft.com/office/officeart/2005/8/layout/hierarchy1"/>
    <dgm:cxn modelId="{3DF039E2-D101-4828-B8A7-D525360025B3}" type="presParOf" srcId="{CCE30D6A-5871-41E5-B5F0-FDD18E01F5EC}" destId="{C171A53C-662D-480E-B0E4-2D15AF7ACE07}" srcOrd="1" destOrd="0" presId="urn:microsoft.com/office/officeart/2005/8/layout/hierarchy1"/>
    <dgm:cxn modelId="{1C179787-452D-4ED0-9411-CED9D2507F9C}" type="presParOf" srcId="{44F8E4F1-C4E5-440F-B7B5-1E3619B2004E}" destId="{076B56EF-B6D9-4A0B-AE38-06309210A0AC}" srcOrd="1" destOrd="0" presId="urn:microsoft.com/office/officeart/2005/8/layout/hierarchy1"/>
    <dgm:cxn modelId="{632AA92F-FAA4-4038-95C0-0B9253FDFAC2}" type="presParOf" srcId="{076B56EF-B6D9-4A0B-AE38-06309210A0AC}" destId="{F7DCAF69-8496-491C-AB87-F231C395B102}" srcOrd="0" destOrd="0" presId="urn:microsoft.com/office/officeart/2005/8/layout/hierarchy1"/>
    <dgm:cxn modelId="{B5A00FBB-80E3-4ADB-9070-2B2A19E3A877}" type="presParOf" srcId="{076B56EF-B6D9-4A0B-AE38-06309210A0AC}" destId="{B68DBA91-F215-476A-84E5-16ACC4C0273A}" srcOrd="1" destOrd="0" presId="urn:microsoft.com/office/officeart/2005/8/layout/hierarchy1"/>
    <dgm:cxn modelId="{8753074E-F160-439E-9A00-06910AC6CD69}" type="presParOf" srcId="{B68DBA91-F215-476A-84E5-16ACC4C0273A}" destId="{E01CBB73-1E12-45D6-934C-A924E70B88D8}" srcOrd="0" destOrd="0" presId="urn:microsoft.com/office/officeart/2005/8/layout/hierarchy1"/>
    <dgm:cxn modelId="{DDCE5CFC-B4FC-4ABC-A474-14EAF14E61AB}" type="presParOf" srcId="{E01CBB73-1E12-45D6-934C-A924E70B88D8}" destId="{CD25E942-D4B3-447E-AAF5-C58B33759DF0}" srcOrd="0" destOrd="0" presId="urn:microsoft.com/office/officeart/2005/8/layout/hierarchy1"/>
    <dgm:cxn modelId="{B07534A7-0228-4552-95D3-54A1BB049F59}" type="presParOf" srcId="{E01CBB73-1E12-45D6-934C-A924E70B88D8}" destId="{A5AF553C-D668-4676-BC9B-2ADBC4E5CBAC}" srcOrd="1" destOrd="0" presId="urn:microsoft.com/office/officeart/2005/8/layout/hierarchy1"/>
    <dgm:cxn modelId="{972185AC-3EF9-42B6-8AF9-64CDA50AB694}" type="presParOf" srcId="{B68DBA91-F215-476A-84E5-16ACC4C0273A}" destId="{7A83CF8B-957E-4251-86A9-46970BF08BA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3D352DB-23B9-4D8D-BD00-5D7295924905}" type="doc">
      <dgm:prSet loTypeId="urn:microsoft.com/office/officeart/2005/8/layout/hierarchy3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pPr rtl="1"/>
          <a:endParaRPr lang="ar-EG"/>
        </a:p>
      </dgm:t>
    </dgm:pt>
    <dgm:pt modelId="{59B5AF8D-3F01-4217-B61F-534ACCF36101}">
      <dgm:prSet phldrT="[نص]"/>
      <dgm:spPr/>
      <dgm:t>
        <a:bodyPr/>
        <a:lstStyle/>
        <a:p>
          <a:pPr rtl="1">
            <a:buNone/>
          </a:pPr>
          <a:r>
            <a:rPr lang="ar-EG" dirty="0"/>
            <a:t>ويفيد تحديد موطن الشركة في عدة أمور منها:</a:t>
          </a:r>
        </a:p>
      </dgm:t>
    </dgm:pt>
    <dgm:pt modelId="{55DDABFB-92F2-46A9-9FE4-AA1110365A4C}" type="parTrans" cxnId="{05A8F97B-0A7C-45B5-92AD-53D956D41BB1}">
      <dgm:prSet/>
      <dgm:spPr/>
      <dgm:t>
        <a:bodyPr/>
        <a:lstStyle/>
        <a:p>
          <a:pPr rtl="1"/>
          <a:endParaRPr lang="ar-EG"/>
        </a:p>
      </dgm:t>
    </dgm:pt>
    <dgm:pt modelId="{968F355C-A394-48D6-A8E3-D980281EEFA0}" type="sibTrans" cxnId="{05A8F97B-0A7C-45B5-92AD-53D956D41BB1}">
      <dgm:prSet/>
      <dgm:spPr/>
      <dgm:t>
        <a:bodyPr/>
        <a:lstStyle/>
        <a:p>
          <a:pPr rtl="1"/>
          <a:endParaRPr lang="ar-EG"/>
        </a:p>
      </dgm:t>
    </dgm:pt>
    <dgm:pt modelId="{392BCC09-DD0A-4152-9B37-77674B054F3E}">
      <dgm:prSet phldrT="[نص]"/>
      <dgm:spPr/>
      <dgm:t>
        <a:bodyPr/>
        <a:lstStyle/>
        <a:p>
          <a:pPr rtl="1">
            <a:buNone/>
          </a:pPr>
          <a:r>
            <a:rPr lang="ar-EG" dirty="0"/>
            <a:t>1-  رفع الدعوى أمام المحكمة التي يقع في دائرتها مركز إدارة الشركة أي موطنها.</a:t>
          </a:r>
        </a:p>
      </dgm:t>
    </dgm:pt>
    <dgm:pt modelId="{03B683E8-CE2E-4F34-90AB-5193CBBB014D}" type="parTrans" cxnId="{A9997CE2-76E0-40F1-9677-8C24EE749845}">
      <dgm:prSet/>
      <dgm:spPr/>
      <dgm:t>
        <a:bodyPr/>
        <a:lstStyle/>
        <a:p>
          <a:pPr rtl="1"/>
          <a:endParaRPr lang="ar-EG"/>
        </a:p>
      </dgm:t>
    </dgm:pt>
    <dgm:pt modelId="{D426C4A6-9ECF-42EC-87BC-2A0F8DA73DEC}" type="sibTrans" cxnId="{A9997CE2-76E0-40F1-9677-8C24EE749845}">
      <dgm:prSet/>
      <dgm:spPr/>
      <dgm:t>
        <a:bodyPr/>
        <a:lstStyle/>
        <a:p>
          <a:pPr rtl="1"/>
          <a:endParaRPr lang="ar-EG"/>
        </a:p>
      </dgm:t>
    </dgm:pt>
    <dgm:pt modelId="{3C6E2B9F-B37A-47E2-84E5-16F66A8E83B0}">
      <dgm:prSet phldrT="[نص]"/>
      <dgm:spPr/>
      <dgm:t>
        <a:bodyPr/>
        <a:lstStyle/>
        <a:p>
          <a:pPr rtl="1">
            <a:buNone/>
          </a:pPr>
          <a:r>
            <a:rPr lang="ar-EG" dirty="0"/>
            <a:t>2-  كما تعلن الشركة  في هذا الموطن بجميع الأوراق القضائية المتعلقة بها.</a:t>
          </a:r>
        </a:p>
      </dgm:t>
    </dgm:pt>
    <dgm:pt modelId="{395BD525-D600-461E-AF4F-997E9EB0532A}" type="parTrans" cxnId="{3F48BC4F-40D1-44C8-97EF-A96006F6C679}">
      <dgm:prSet/>
      <dgm:spPr/>
      <dgm:t>
        <a:bodyPr/>
        <a:lstStyle/>
        <a:p>
          <a:pPr rtl="1"/>
          <a:endParaRPr lang="ar-EG"/>
        </a:p>
      </dgm:t>
    </dgm:pt>
    <dgm:pt modelId="{D782883A-989B-4094-9A3F-217F07FBFB19}" type="sibTrans" cxnId="{3F48BC4F-40D1-44C8-97EF-A96006F6C679}">
      <dgm:prSet/>
      <dgm:spPr/>
      <dgm:t>
        <a:bodyPr/>
        <a:lstStyle/>
        <a:p>
          <a:pPr rtl="1"/>
          <a:endParaRPr lang="ar-EG"/>
        </a:p>
      </dgm:t>
    </dgm:pt>
    <dgm:pt modelId="{82CCF75E-397B-42E4-92D4-8FF79CD36CA3}">
      <dgm:prSet phldrT="[نص]"/>
      <dgm:spPr/>
      <dgm:t>
        <a:bodyPr/>
        <a:lstStyle/>
        <a:p>
          <a:pPr rtl="1">
            <a:buNone/>
          </a:pPr>
          <a:r>
            <a:rPr lang="ar-EG" dirty="0"/>
            <a:t>ويجب أن يمثل الموطن الحقيقة وألا يكون وهمياً</a:t>
          </a:r>
        </a:p>
      </dgm:t>
    </dgm:pt>
    <dgm:pt modelId="{8C00D834-FFCB-4F28-9974-A492FF298AB8}" type="parTrans" cxnId="{EBA53734-EE61-4F37-9925-9FE4B1906951}">
      <dgm:prSet/>
      <dgm:spPr/>
      <dgm:t>
        <a:bodyPr/>
        <a:lstStyle/>
        <a:p>
          <a:pPr rtl="1"/>
          <a:endParaRPr lang="ar-EG"/>
        </a:p>
      </dgm:t>
    </dgm:pt>
    <dgm:pt modelId="{6B77F3E3-92D2-42AD-BE5F-3AB68D0E4CA8}" type="sibTrans" cxnId="{EBA53734-EE61-4F37-9925-9FE4B1906951}">
      <dgm:prSet/>
      <dgm:spPr/>
      <dgm:t>
        <a:bodyPr/>
        <a:lstStyle/>
        <a:p>
          <a:pPr rtl="1"/>
          <a:endParaRPr lang="ar-EG"/>
        </a:p>
      </dgm:t>
    </dgm:pt>
    <dgm:pt modelId="{6ED225DB-DCDF-40BF-BAB4-94CFF2895FDC}">
      <dgm:prSet phldrT="[نص]"/>
      <dgm:spPr/>
      <dgm:t>
        <a:bodyPr/>
        <a:lstStyle/>
        <a:p>
          <a:pPr rtl="1">
            <a:buNone/>
          </a:pPr>
          <a:r>
            <a:rPr lang="ar-EG" dirty="0"/>
            <a:t>وتلزم الشركة بشهر موطنها</a:t>
          </a:r>
        </a:p>
      </dgm:t>
    </dgm:pt>
    <dgm:pt modelId="{7AAC2618-C632-4415-896C-50E98C4A0D52}" type="parTrans" cxnId="{8A5095B7-BCDE-4604-8DAA-CF03352B083E}">
      <dgm:prSet/>
      <dgm:spPr/>
      <dgm:t>
        <a:bodyPr/>
        <a:lstStyle/>
        <a:p>
          <a:pPr rtl="1"/>
          <a:endParaRPr lang="ar-EG"/>
        </a:p>
      </dgm:t>
    </dgm:pt>
    <dgm:pt modelId="{E8206B32-F2BD-4C85-9A74-7F5DEBB71F03}" type="sibTrans" cxnId="{8A5095B7-BCDE-4604-8DAA-CF03352B083E}">
      <dgm:prSet/>
      <dgm:spPr/>
      <dgm:t>
        <a:bodyPr/>
        <a:lstStyle/>
        <a:p>
          <a:pPr rtl="1"/>
          <a:endParaRPr lang="ar-EG"/>
        </a:p>
      </dgm:t>
    </dgm:pt>
    <dgm:pt modelId="{686B2441-48D7-4F02-96E2-F285D4D0630B}">
      <dgm:prSet phldrT="[نص]"/>
      <dgm:spPr/>
      <dgm:t>
        <a:bodyPr/>
        <a:lstStyle/>
        <a:p>
          <a:pPr rtl="1">
            <a:buNone/>
          </a:pPr>
          <a:r>
            <a:rPr lang="ar-EG" dirty="0"/>
            <a:t>ويحتج على الغير به منذ هذا التاريخ</a:t>
          </a:r>
        </a:p>
      </dgm:t>
    </dgm:pt>
    <dgm:pt modelId="{E21673D6-DE8A-4626-97A5-FD2352C99AAE}" type="parTrans" cxnId="{DDC3803F-F837-4DC2-B346-E6F72203F5FC}">
      <dgm:prSet/>
      <dgm:spPr/>
      <dgm:t>
        <a:bodyPr/>
        <a:lstStyle/>
        <a:p>
          <a:pPr rtl="1"/>
          <a:endParaRPr lang="ar-EG"/>
        </a:p>
      </dgm:t>
    </dgm:pt>
    <dgm:pt modelId="{395A8235-6FAE-4340-AD39-C40A44997727}" type="sibTrans" cxnId="{DDC3803F-F837-4DC2-B346-E6F72203F5FC}">
      <dgm:prSet/>
      <dgm:spPr/>
      <dgm:t>
        <a:bodyPr/>
        <a:lstStyle/>
        <a:p>
          <a:pPr rtl="1"/>
          <a:endParaRPr lang="ar-EG"/>
        </a:p>
      </dgm:t>
    </dgm:pt>
    <dgm:pt modelId="{39D740C3-B105-41E2-9EF3-9B1DF9DC15E3}" type="pres">
      <dgm:prSet presAssocID="{73D352DB-23B9-4D8D-BD00-5D72959249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35ED586-216E-432D-8DD1-CA35F4DD6109}" type="pres">
      <dgm:prSet presAssocID="{59B5AF8D-3F01-4217-B61F-534ACCF36101}" presName="root" presStyleCnt="0"/>
      <dgm:spPr/>
    </dgm:pt>
    <dgm:pt modelId="{B03C39F8-1B88-43B3-B4A9-39F8F368DA20}" type="pres">
      <dgm:prSet presAssocID="{59B5AF8D-3F01-4217-B61F-534ACCF36101}" presName="rootComposite" presStyleCnt="0"/>
      <dgm:spPr/>
    </dgm:pt>
    <dgm:pt modelId="{9F2E2023-A001-4C19-94C1-34ED4D2533C9}" type="pres">
      <dgm:prSet presAssocID="{59B5AF8D-3F01-4217-B61F-534ACCF36101}" presName="rootText" presStyleLbl="node1" presStyleIdx="0" presStyleCnt="2" custScaleX="136960" custLinFactNeighborX="1866" custLinFactNeighborY="-1866"/>
      <dgm:spPr/>
    </dgm:pt>
    <dgm:pt modelId="{3E0A09B1-9BB5-47CF-8004-F2B087B5E5B0}" type="pres">
      <dgm:prSet presAssocID="{59B5AF8D-3F01-4217-B61F-534ACCF36101}" presName="rootConnector" presStyleLbl="node1" presStyleIdx="0" presStyleCnt="2"/>
      <dgm:spPr/>
    </dgm:pt>
    <dgm:pt modelId="{2D953D34-4EDB-4092-BA07-A567808B6609}" type="pres">
      <dgm:prSet presAssocID="{59B5AF8D-3F01-4217-B61F-534ACCF36101}" presName="childShape" presStyleCnt="0"/>
      <dgm:spPr/>
    </dgm:pt>
    <dgm:pt modelId="{48035EA6-54E8-4012-A77B-FCFCB0B4D545}" type="pres">
      <dgm:prSet presAssocID="{03B683E8-CE2E-4F34-90AB-5193CBBB014D}" presName="Name13" presStyleLbl="parChTrans1D2" presStyleIdx="0" presStyleCnt="4"/>
      <dgm:spPr/>
    </dgm:pt>
    <dgm:pt modelId="{3BC98C6F-9F85-4C1A-887A-C841F009E15B}" type="pres">
      <dgm:prSet presAssocID="{392BCC09-DD0A-4152-9B37-77674B054F3E}" presName="childText" presStyleLbl="bgAcc1" presStyleIdx="0" presStyleCnt="4" custScaleX="255158">
        <dgm:presLayoutVars>
          <dgm:bulletEnabled val="1"/>
        </dgm:presLayoutVars>
      </dgm:prSet>
      <dgm:spPr/>
    </dgm:pt>
    <dgm:pt modelId="{B8FC0EF4-BA58-46B1-BD95-505EA98C65A6}" type="pres">
      <dgm:prSet presAssocID="{395BD525-D600-461E-AF4F-997E9EB0532A}" presName="Name13" presStyleLbl="parChTrans1D2" presStyleIdx="1" presStyleCnt="4"/>
      <dgm:spPr/>
    </dgm:pt>
    <dgm:pt modelId="{18C8D8B1-0172-4FCC-AB49-C7D05A07FC9B}" type="pres">
      <dgm:prSet presAssocID="{3C6E2B9F-B37A-47E2-84E5-16F66A8E83B0}" presName="childText" presStyleLbl="bgAcc1" presStyleIdx="1" presStyleCnt="4" custScaleX="255309">
        <dgm:presLayoutVars>
          <dgm:bulletEnabled val="1"/>
        </dgm:presLayoutVars>
      </dgm:prSet>
      <dgm:spPr/>
    </dgm:pt>
    <dgm:pt modelId="{4AF694C3-975D-4D89-A3D9-7D90555BE346}" type="pres">
      <dgm:prSet presAssocID="{82CCF75E-397B-42E4-92D4-8FF79CD36CA3}" presName="root" presStyleCnt="0"/>
      <dgm:spPr/>
    </dgm:pt>
    <dgm:pt modelId="{57C3BF3E-B3E0-40F4-8ED2-668939E83CF8}" type="pres">
      <dgm:prSet presAssocID="{82CCF75E-397B-42E4-92D4-8FF79CD36CA3}" presName="rootComposite" presStyleCnt="0"/>
      <dgm:spPr/>
    </dgm:pt>
    <dgm:pt modelId="{CB7B6CE0-1091-43E4-8C63-07F5819605ED}" type="pres">
      <dgm:prSet presAssocID="{82CCF75E-397B-42E4-92D4-8FF79CD36CA3}" presName="rootText" presStyleLbl="node1" presStyleIdx="1" presStyleCnt="2" custScaleX="111055"/>
      <dgm:spPr/>
    </dgm:pt>
    <dgm:pt modelId="{105E3214-2E7D-40E2-A5B1-486DA3DB41F5}" type="pres">
      <dgm:prSet presAssocID="{82CCF75E-397B-42E4-92D4-8FF79CD36CA3}" presName="rootConnector" presStyleLbl="node1" presStyleIdx="1" presStyleCnt="2"/>
      <dgm:spPr/>
    </dgm:pt>
    <dgm:pt modelId="{C3AB67D3-4DF2-497D-864E-D3CB79EA8217}" type="pres">
      <dgm:prSet presAssocID="{82CCF75E-397B-42E4-92D4-8FF79CD36CA3}" presName="childShape" presStyleCnt="0"/>
      <dgm:spPr/>
    </dgm:pt>
    <dgm:pt modelId="{76BFF790-6261-4A9C-AD65-7D3EF18DA0B3}" type="pres">
      <dgm:prSet presAssocID="{7AAC2618-C632-4415-896C-50E98C4A0D52}" presName="Name13" presStyleLbl="parChTrans1D2" presStyleIdx="2" presStyleCnt="4"/>
      <dgm:spPr/>
    </dgm:pt>
    <dgm:pt modelId="{8AD2C8D0-8636-4039-9A04-B415503BDD9F}" type="pres">
      <dgm:prSet presAssocID="{6ED225DB-DCDF-40BF-BAB4-94CFF2895FDC}" presName="childText" presStyleLbl="bgAcc1" presStyleIdx="2" presStyleCnt="4">
        <dgm:presLayoutVars>
          <dgm:bulletEnabled val="1"/>
        </dgm:presLayoutVars>
      </dgm:prSet>
      <dgm:spPr/>
    </dgm:pt>
    <dgm:pt modelId="{451837A8-A97C-4420-BAA0-144E309887ED}" type="pres">
      <dgm:prSet presAssocID="{E21673D6-DE8A-4626-97A5-FD2352C99AAE}" presName="Name13" presStyleLbl="parChTrans1D2" presStyleIdx="3" presStyleCnt="4"/>
      <dgm:spPr/>
    </dgm:pt>
    <dgm:pt modelId="{C2386740-4DE7-449A-BC6F-767D0EB9F836}" type="pres">
      <dgm:prSet presAssocID="{686B2441-48D7-4F02-96E2-F285D4D0630B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7B9E911D-B206-49DA-8B63-25FD32525D5A}" type="presOf" srcId="{7AAC2618-C632-4415-896C-50E98C4A0D52}" destId="{76BFF790-6261-4A9C-AD65-7D3EF18DA0B3}" srcOrd="0" destOrd="0" presId="urn:microsoft.com/office/officeart/2005/8/layout/hierarchy3"/>
    <dgm:cxn modelId="{4FC9831E-2264-4FBE-93F4-EBC75811D96E}" type="presOf" srcId="{6ED225DB-DCDF-40BF-BAB4-94CFF2895FDC}" destId="{8AD2C8D0-8636-4039-9A04-B415503BDD9F}" srcOrd="0" destOrd="0" presId="urn:microsoft.com/office/officeart/2005/8/layout/hierarchy3"/>
    <dgm:cxn modelId="{77BFFF32-37FC-4E92-9E16-F109788759E0}" type="presOf" srcId="{59B5AF8D-3F01-4217-B61F-534ACCF36101}" destId="{3E0A09B1-9BB5-47CF-8004-F2B087B5E5B0}" srcOrd="1" destOrd="0" presId="urn:microsoft.com/office/officeart/2005/8/layout/hierarchy3"/>
    <dgm:cxn modelId="{EBA53734-EE61-4F37-9925-9FE4B1906951}" srcId="{73D352DB-23B9-4D8D-BD00-5D7295924905}" destId="{82CCF75E-397B-42E4-92D4-8FF79CD36CA3}" srcOrd="1" destOrd="0" parTransId="{8C00D834-FFCB-4F28-9974-A492FF298AB8}" sibTransId="{6B77F3E3-92D2-42AD-BE5F-3AB68D0E4CA8}"/>
    <dgm:cxn modelId="{DDC3803F-F837-4DC2-B346-E6F72203F5FC}" srcId="{82CCF75E-397B-42E4-92D4-8FF79CD36CA3}" destId="{686B2441-48D7-4F02-96E2-F285D4D0630B}" srcOrd="1" destOrd="0" parTransId="{E21673D6-DE8A-4626-97A5-FD2352C99AAE}" sibTransId="{395A8235-6FAE-4340-AD39-C40A44997727}"/>
    <dgm:cxn modelId="{EEDF4261-C21A-4CB9-982B-AB951F581A14}" type="presOf" srcId="{03B683E8-CE2E-4F34-90AB-5193CBBB014D}" destId="{48035EA6-54E8-4012-A77B-FCFCB0B4D545}" srcOrd="0" destOrd="0" presId="urn:microsoft.com/office/officeart/2005/8/layout/hierarchy3"/>
    <dgm:cxn modelId="{06C8416A-98F4-4367-8885-C7026D91552B}" type="presOf" srcId="{82CCF75E-397B-42E4-92D4-8FF79CD36CA3}" destId="{105E3214-2E7D-40E2-A5B1-486DA3DB41F5}" srcOrd="1" destOrd="0" presId="urn:microsoft.com/office/officeart/2005/8/layout/hierarchy3"/>
    <dgm:cxn modelId="{7455E16E-5965-4444-9EA6-25C6F2CA2DED}" type="presOf" srcId="{59B5AF8D-3F01-4217-B61F-534ACCF36101}" destId="{9F2E2023-A001-4C19-94C1-34ED4D2533C9}" srcOrd="0" destOrd="0" presId="urn:microsoft.com/office/officeart/2005/8/layout/hierarchy3"/>
    <dgm:cxn modelId="{3F48BC4F-40D1-44C8-97EF-A96006F6C679}" srcId="{59B5AF8D-3F01-4217-B61F-534ACCF36101}" destId="{3C6E2B9F-B37A-47E2-84E5-16F66A8E83B0}" srcOrd="1" destOrd="0" parTransId="{395BD525-D600-461E-AF4F-997E9EB0532A}" sibTransId="{D782883A-989B-4094-9A3F-217F07FBFB19}"/>
    <dgm:cxn modelId="{26D54D55-BAF1-410B-A1A4-691F5B2D0424}" type="presOf" srcId="{686B2441-48D7-4F02-96E2-F285D4D0630B}" destId="{C2386740-4DE7-449A-BC6F-767D0EB9F836}" srcOrd="0" destOrd="0" presId="urn:microsoft.com/office/officeart/2005/8/layout/hierarchy3"/>
    <dgm:cxn modelId="{05A8F97B-0A7C-45B5-92AD-53D956D41BB1}" srcId="{73D352DB-23B9-4D8D-BD00-5D7295924905}" destId="{59B5AF8D-3F01-4217-B61F-534ACCF36101}" srcOrd="0" destOrd="0" parTransId="{55DDABFB-92F2-46A9-9FE4-AA1110365A4C}" sibTransId="{968F355C-A394-48D6-A8E3-D980281EEFA0}"/>
    <dgm:cxn modelId="{DD01697F-E6F8-496C-8A7D-6BD498D2E756}" type="presOf" srcId="{392BCC09-DD0A-4152-9B37-77674B054F3E}" destId="{3BC98C6F-9F85-4C1A-887A-C841F009E15B}" srcOrd="0" destOrd="0" presId="urn:microsoft.com/office/officeart/2005/8/layout/hierarchy3"/>
    <dgm:cxn modelId="{1AE4A883-5651-4BED-B7D2-7993EB720A72}" type="presOf" srcId="{73D352DB-23B9-4D8D-BD00-5D7295924905}" destId="{39D740C3-B105-41E2-9EF3-9B1DF9DC15E3}" srcOrd="0" destOrd="0" presId="urn:microsoft.com/office/officeart/2005/8/layout/hierarchy3"/>
    <dgm:cxn modelId="{983A74B5-5D2F-4631-9264-F7F673A7A3A2}" type="presOf" srcId="{E21673D6-DE8A-4626-97A5-FD2352C99AAE}" destId="{451837A8-A97C-4420-BAA0-144E309887ED}" srcOrd="0" destOrd="0" presId="urn:microsoft.com/office/officeart/2005/8/layout/hierarchy3"/>
    <dgm:cxn modelId="{8A5095B7-BCDE-4604-8DAA-CF03352B083E}" srcId="{82CCF75E-397B-42E4-92D4-8FF79CD36CA3}" destId="{6ED225DB-DCDF-40BF-BAB4-94CFF2895FDC}" srcOrd="0" destOrd="0" parTransId="{7AAC2618-C632-4415-896C-50E98C4A0D52}" sibTransId="{E8206B32-F2BD-4C85-9A74-7F5DEBB71F03}"/>
    <dgm:cxn modelId="{4ED494C8-A23A-44C0-9DC8-45275719BCA5}" type="presOf" srcId="{3C6E2B9F-B37A-47E2-84E5-16F66A8E83B0}" destId="{18C8D8B1-0172-4FCC-AB49-C7D05A07FC9B}" srcOrd="0" destOrd="0" presId="urn:microsoft.com/office/officeart/2005/8/layout/hierarchy3"/>
    <dgm:cxn modelId="{745D31DF-85EC-4B10-A34E-86A9199BFC73}" type="presOf" srcId="{82CCF75E-397B-42E4-92D4-8FF79CD36CA3}" destId="{CB7B6CE0-1091-43E4-8C63-07F5819605ED}" srcOrd="0" destOrd="0" presId="urn:microsoft.com/office/officeart/2005/8/layout/hierarchy3"/>
    <dgm:cxn modelId="{A9997CE2-76E0-40F1-9677-8C24EE749845}" srcId="{59B5AF8D-3F01-4217-B61F-534ACCF36101}" destId="{392BCC09-DD0A-4152-9B37-77674B054F3E}" srcOrd="0" destOrd="0" parTransId="{03B683E8-CE2E-4F34-90AB-5193CBBB014D}" sibTransId="{D426C4A6-9ECF-42EC-87BC-2A0F8DA73DEC}"/>
    <dgm:cxn modelId="{198FF8E6-0A82-4B2A-9BD6-9637D1F2BBF2}" type="presOf" srcId="{395BD525-D600-461E-AF4F-997E9EB0532A}" destId="{B8FC0EF4-BA58-46B1-BD95-505EA98C65A6}" srcOrd="0" destOrd="0" presId="urn:microsoft.com/office/officeart/2005/8/layout/hierarchy3"/>
    <dgm:cxn modelId="{91B5D8F9-A837-4B50-AA70-9800484721F2}" type="presParOf" srcId="{39D740C3-B105-41E2-9EF3-9B1DF9DC15E3}" destId="{735ED586-216E-432D-8DD1-CA35F4DD6109}" srcOrd="0" destOrd="0" presId="urn:microsoft.com/office/officeart/2005/8/layout/hierarchy3"/>
    <dgm:cxn modelId="{D80E7678-C0E4-4CDA-8BB0-B51A33930440}" type="presParOf" srcId="{735ED586-216E-432D-8DD1-CA35F4DD6109}" destId="{B03C39F8-1B88-43B3-B4A9-39F8F368DA20}" srcOrd="0" destOrd="0" presId="urn:microsoft.com/office/officeart/2005/8/layout/hierarchy3"/>
    <dgm:cxn modelId="{60524CDC-658F-4395-A220-A46BE72308BE}" type="presParOf" srcId="{B03C39F8-1B88-43B3-B4A9-39F8F368DA20}" destId="{9F2E2023-A001-4C19-94C1-34ED4D2533C9}" srcOrd="0" destOrd="0" presId="urn:microsoft.com/office/officeart/2005/8/layout/hierarchy3"/>
    <dgm:cxn modelId="{B17591F4-01E6-49BF-8E66-619AB8510F99}" type="presParOf" srcId="{B03C39F8-1B88-43B3-B4A9-39F8F368DA20}" destId="{3E0A09B1-9BB5-47CF-8004-F2B087B5E5B0}" srcOrd="1" destOrd="0" presId="urn:microsoft.com/office/officeart/2005/8/layout/hierarchy3"/>
    <dgm:cxn modelId="{D79BD368-7070-4C5A-B125-D35E7005611E}" type="presParOf" srcId="{735ED586-216E-432D-8DD1-CA35F4DD6109}" destId="{2D953D34-4EDB-4092-BA07-A567808B6609}" srcOrd="1" destOrd="0" presId="urn:microsoft.com/office/officeart/2005/8/layout/hierarchy3"/>
    <dgm:cxn modelId="{08F1C318-3E55-4FD4-B73D-F180969873A3}" type="presParOf" srcId="{2D953D34-4EDB-4092-BA07-A567808B6609}" destId="{48035EA6-54E8-4012-A77B-FCFCB0B4D545}" srcOrd="0" destOrd="0" presId="urn:microsoft.com/office/officeart/2005/8/layout/hierarchy3"/>
    <dgm:cxn modelId="{E23101DD-33F6-4C51-87A5-A677C9AFC931}" type="presParOf" srcId="{2D953D34-4EDB-4092-BA07-A567808B6609}" destId="{3BC98C6F-9F85-4C1A-887A-C841F009E15B}" srcOrd="1" destOrd="0" presId="urn:microsoft.com/office/officeart/2005/8/layout/hierarchy3"/>
    <dgm:cxn modelId="{F99BEE6B-3899-437B-8AE0-B752611DA440}" type="presParOf" srcId="{2D953D34-4EDB-4092-BA07-A567808B6609}" destId="{B8FC0EF4-BA58-46B1-BD95-505EA98C65A6}" srcOrd="2" destOrd="0" presId="urn:microsoft.com/office/officeart/2005/8/layout/hierarchy3"/>
    <dgm:cxn modelId="{452D5039-BE4A-4A8E-ADA1-AE10BC2D6C79}" type="presParOf" srcId="{2D953D34-4EDB-4092-BA07-A567808B6609}" destId="{18C8D8B1-0172-4FCC-AB49-C7D05A07FC9B}" srcOrd="3" destOrd="0" presId="urn:microsoft.com/office/officeart/2005/8/layout/hierarchy3"/>
    <dgm:cxn modelId="{EAEA3EC8-7053-4598-B1A1-42E30CCF3FED}" type="presParOf" srcId="{39D740C3-B105-41E2-9EF3-9B1DF9DC15E3}" destId="{4AF694C3-975D-4D89-A3D9-7D90555BE346}" srcOrd="1" destOrd="0" presId="urn:microsoft.com/office/officeart/2005/8/layout/hierarchy3"/>
    <dgm:cxn modelId="{78004E84-0D9B-40A7-808D-914AA419A9B5}" type="presParOf" srcId="{4AF694C3-975D-4D89-A3D9-7D90555BE346}" destId="{57C3BF3E-B3E0-40F4-8ED2-668939E83CF8}" srcOrd="0" destOrd="0" presId="urn:microsoft.com/office/officeart/2005/8/layout/hierarchy3"/>
    <dgm:cxn modelId="{B30CA0F5-3EB4-4E38-8A13-1A554FB4298E}" type="presParOf" srcId="{57C3BF3E-B3E0-40F4-8ED2-668939E83CF8}" destId="{CB7B6CE0-1091-43E4-8C63-07F5819605ED}" srcOrd="0" destOrd="0" presId="urn:microsoft.com/office/officeart/2005/8/layout/hierarchy3"/>
    <dgm:cxn modelId="{D517499A-C339-48F2-881F-30074FD8FDCC}" type="presParOf" srcId="{57C3BF3E-B3E0-40F4-8ED2-668939E83CF8}" destId="{105E3214-2E7D-40E2-A5B1-486DA3DB41F5}" srcOrd="1" destOrd="0" presId="urn:microsoft.com/office/officeart/2005/8/layout/hierarchy3"/>
    <dgm:cxn modelId="{994F078E-FDDC-463F-AA0E-9FEE4655BDF9}" type="presParOf" srcId="{4AF694C3-975D-4D89-A3D9-7D90555BE346}" destId="{C3AB67D3-4DF2-497D-864E-D3CB79EA8217}" srcOrd="1" destOrd="0" presId="urn:microsoft.com/office/officeart/2005/8/layout/hierarchy3"/>
    <dgm:cxn modelId="{05F1138A-03A3-472A-B154-DE2397E9F707}" type="presParOf" srcId="{C3AB67D3-4DF2-497D-864E-D3CB79EA8217}" destId="{76BFF790-6261-4A9C-AD65-7D3EF18DA0B3}" srcOrd="0" destOrd="0" presId="urn:microsoft.com/office/officeart/2005/8/layout/hierarchy3"/>
    <dgm:cxn modelId="{076DD815-92B0-4944-A583-126E2A0E1125}" type="presParOf" srcId="{C3AB67D3-4DF2-497D-864E-D3CB79EA8217}" destId="{8AD2C8D0-8636-4039-9A04-B415503BDD9F}" srcOrd="1" destOrd="0" presId="urn:microsoft.com/office/officeart/2005/8/layout/hierarchy3"/>
    <dgm:cxn modelId="{9D7066DE-4495-4323-A43A-7E898FCECFD5}" type="presParOf" srcId="{C3AB67D3-4DF2-497D-864E-D3CB79EA8217}" destId="{451837A8-A97C-4420-BAA0-144E309887ED}" srcOrd="2" destOrd="0" presId="urn:microsoft.com/office/officeart/2005/8/layout/hierarchy3"/>
    <dgm:cxn modelId="{1EB08545-FA89-4763-9632-7EAA3A7204F6}" type="presParOf" srcId="{C3AB67D3-4DF2-497D-864E-D3CB79EA8217}" destId="{C2386740-4DE7-449A-BC6F-767D0EB9F83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CD2435-B568-40CA-84FE-2BA9F34D0BC3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pPr rtl="1"/>
          <a:endParaRPr lang="ar-EG"/>
        </a:p>
      </dgm:t>
    </dgm:pt>
    <dgm:pt modelId="{142FE863-7D1E-4081-90E0-F1C7388F91AF}">
      <dgm:prSet phldrT="[نص]"/>
      <dgm:spPr/>
      <dgm:t>
        <a:bodyPr/>
        <a:lstStyle/>
        <a:p>
          <a:pPr algn="ctr" rtl="1">
            <a:buNone/>
          </a:pPr>
          <a:r>
            <a:rPr lang="ar-EG" b="1" dirty="0">
              <a:solidFill>
                <a:srgbClr val="FFC000"/>
              </a:solidFill>
            </a:rPr>
            <a:t>الشخصية </a:t>
          </a:r>
          <a:r>
            <a:rPr lang="ar-EG" b="1" dirty="0" err="1">
              <a:solidFill>
                <a:srgbClr val="FFC000"/>
              </a:solidFill>
            </a:rPr>
            <a:t>الإعتبارية</a:t>
          </a:r>
          <a:r>
            <a:rPr lang="ar-EG" b="1" dirty="0">
              <a:solidFill>
                <a:srgbClr val="FFC000"/>
              </a:solidFill>
            </a:rPr>
            <a:t> للشركة</a:t>
          </a:r>
          <a:endParaRPr lang="ar-EG" dirty="0">
            <a:solidFill>
              <a:srgbClr val="FFC000"/>
            </a:solidFill>
          </a:endParaRPr>
        </a:p>
      </dgm:t>
    </dgm:pt>
    <dgm:pt modelId="{A1AEAB35-2353-41AC-B68F-D683E8036073}" type="parTrans" cxnId="{C9A2618F-BC96-47E1-A240-31F1F9C166C2}">
      <dgm:prSet/>
      <dgm:spPr/>
      <dgm:t>
        <a:bodyPr/>
        <a:lstStyle/>
        <a:p>
          <a:pPr rtl="1"/>
          <a:endParaRPr lang="ar-EG"/>
        </a:p>
      </dgm:t>
    </dgm:pt>
    <dgm:pt modelId="{5021A68E-5F0E-4A05-A002-E47A38E2F081}" type="sibTrans" cxnId="{C9A2618F-BC96-47E1-A240-31F1F9C166C2}">
      <dgm:prSet/>
      <dgm:spPr/>
      <dgm:t>
        <a:bodyPr/>
        <a:lstStyle/>
        <a:p>
          <a:pPr rtl="1"/>
          <a:endParaRPr lang="ar-EG"/>
        </a:p>
      </dgm:t>
    </dgm:pt>
    <dgm:pt modelId="{48AEDB31-26C7-483F-83C6-CB5D63014D0F}">
      <dgm:prSet phldrT="[نص]"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rgbClr val="FF0000"/>
              </a:solidFill>
            </a:rPr>
            <a:t>الأهداف: بعد دراسة هذا الفصل، ينبغي أن يكون الدراس قادراً على أن:</a:t>
          </a:r>
          <a:endParaRPr lang="ar-EG" dirty="0">
            <a:solidFill>
              <a:srgbClr val="FF0000"/>
            </a:solidFill>
          </a:endParaRPr>
        </a:p>
      </dgm:t>
    </dgm:pt>
    <dgm:pt modelId="{A5934013-97D8-4C33-8ABC-658F743420F8}" type="parTrans" cxnId="{0067B277-E05A-4926-AA6E-AFF8B409E6BA}">
      <dgm:prSet/>
      <dgm:spPr/>
      <dgm:t>
        <a:bodyPr/>
        <a:lstStyle/>
        <a:p>
          <a:pPr rtl="1"/>
          <a:endParaRPr lang="ar-EG"/>
        </a:p>
      </dgm:t>
    </dgm:pt>
    <dgm:pt modelId="{61B9A139-69B7-4C85-8D43-265C804501CF}" type="sibTrans" cxnId="{0067B277-E05A-4926-AA6E-AFF8B409E6BA}">
      <dgm:prSet/>
      <dgm:spPr/>
      <dgm:t>
        <a:bodyPr/>
        <a:lstStyle/>
        <a:p>
          <a:pPr rtl="1"/>
          <a:endParaRPr lang="ar-EG"/>
        </a:p>
      </dgm:t>
    </dgm:pt>
    <dgm:pt modelId="{A96ACB76-57B0-421C-AFA4-8BD0CE522107}">
      <dgm:prSet phldrT="[نص]"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1- يحدد مفهوم الشخصية الاعتبارية التي تتمتع بها الشركة.</a:t>
          </a:r>
        </a:p>
      </dgm:t>
    </dgm:pt>
    <dgm:pt modelId="{66996F58-FDB6-4323-91AD-BEC6ACC29DC9}" type="parTrans" cxnId="{CC58E933-1E07-42A5-8EF0-19D8E6C755E6}">
      <dgm:prSet/>
      <dgm:spPr/>
      <dgm:t>
        <a:bodyPr/>
        <a:lstStyle/>
        <a:p>
          <a:pPr rtl="1"/>
          <a:endParaRPr lang="ar-EG"/>
        </a:p>
      </dgm:t>
    </dgm:pt>
    <dgm:pt modelId="{4DEFA32C-0882-4DAA-8C01-3BCA61D815A5}" type="sibTrans" cxnId="{CC58E933-1E07-42A5-8EF0-19D8E6C755E6}">
      <dgm:prSet/>
      <dgm:spPr/>
      <dgm:t>
        <a:bodyPr/>
        <a:lstStyle/>
        <a:p>
          <a:pPr rtl="1"/>
          <a:endParaRPr lang="ar-EG"/>
        </a:p>
      </dgm:t>
    </dgm:pt>
    <dgm:pt modelId="{4C4C4606-64B4-4EDF-8077-0FD0EC44AD89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2- يستوعب متى تبدأ الشخصية الاعتبارية للشركة.</a:t>
          </a:r>
          <a:endParaRPr lang="en-US" b="1" dirty="0">
            <a:solidFill>
              <a:schemeClr val="tx1"/>
            </a:solidFill>
          </a:endParaRPr>
        </a:p>
      </dgm:t>
    </dgm:pt>
    <dgm:pt modelId="{F7584547-FF49-4FBD-942A-734908EFC725}" type="parTrans" cxnId="{F07B489B-277D-4670-8C21-8455BC49F5B6}">
      <dgm:prSet/>
      <dgm:spPr/>
      <dgm:t>
        <a:bodyPr/>
        <a:lstStyle/>
        <a:p>
          <a:pPr rtl="1"/>
          <a:endParaRPr lang="ar-EG"/>
        </a:p>
      </dgm:t>
    </dgm:pt>
    <dgm:pt modelId="{4E773DAE-BC44-4C2D-AB7C-BB4B95D079D7}" type="sibTrans" cxnId="{F07B489B-277D-4670-8C21-8455BC49F5B6}">
      <dgm:prSet/>
      <dgm:spPr/>
      <dgm:t>
        <a:bodyPr/>
        <a:lstStyle/>
        <a:p>
          <a:pPr rtl="1"/>
          <a:endParaRPr lang="ar-EG"/>
        </a:p>
      </dgm:t>
    </dgm:pt>
    <dgm:pt modelId="{17C5A658-D47D-4112-9041-364B388D9C0A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3- يستوعب متى تنتهي الشخصية الاعتبارية للشركة.</a:t>
          </a:r>
          <a:endParaRPr lang="en-US" b="1" dirty="0">
            <a:solidFill>
              <a:schemeClr val="tx1"/>
            </a:solidFill>
          </a:endParaRPr>
        </a:p>
      </dgm:t>
    </dgm:pt>
    <dgm:pt modelId="{3256D25C-EDCB-4389-A994-179FBE4B5F86}" type="parTrans" cxnId="{E269FD4B-C8C4-4810-A787-7ACCECE93F31}">
      <dgm:prSet/>
      <dgm:spPr/>
      <dgm:t>
        <a:bodyPr/>
        <a:lstStyle/>
        <a:p>
          <a:pPr rtl="1"/>
          <a:endParaRPr lang="ar-EG"/>
        </a:p>
      </dgm:t>
    </dgm:pt>
    <dgm:pt modelId="{97043F00-B3F7-46EB-B861-52EA5A559101}" type="sibTrans" cxnId="{E269FD4B-C8C4-4810-A787-7ACCECE93F31}">
      <dgm:prSet/>
      <dgm:spPr/>
      <dgm:t>
        <a:bodyPr/>
        <a:lstStyle/>
        <a:p>
          <a:pPr rtl="1"/>
          <a:endParaRPr lang="ar-EG"/>
        </a:p>
      </dgm:t>
    </dgm:pt>
    <dgm:pt modelId="{34E6FEC6-A3A6-4ECD-8D10-0BA27B203B11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4- يدرك النتائج المترتبة على اكتساب الشركة الشخصية الاعتبارية.</a:t>
          </a:r>
          <a:endParaRPr lang="en-US" b="1" dirty="0">
            <a:solidFill>
              <a:schemeClr val="tx1"/>
            </a:solidFill>
          </a:endParaRPr>
        </a:p>
      </dgm:t>
    </dgm:pt>
    <dgm:pt modelId="{D700DB98-FBAC-4157-AA8F-B824919DC9F7}" type="parTrans" cxnId="{807B6D23-A5D9-46D7-9823-8A475E966DA3}">
      <dgm:prSet/>
      <dgm:spPr/>
      <dgm:t>
        <a:bodyPr/>
        <a:lstStyle/>
        <a:p>
          <a:pPr rtl="1"/>
          <a:endParaRPr lang="ar-EG"/>
        </a:p>
      </dgm:t>
    </dgm:pt>
    <dgm:pt modelId="{7406FE4C-261B-4E5B-94D4-502FFED202BB}" type="sibTrans" cxnId="{807B6D23-A5D9-46D7-9823-8A475E966DA3}">
      <dgm:prSet/>
      <dgm:spPr/>
      <dgm:t>
        <a:bodyPr/>
        <a:lstStyle/>
        <a:p>
          <a:pPr rtl="1"/>
          <a:endParaRPr lang="ar-EG"/>
        </a:p>
      </dgm:t>
    </dgm:pt>
    <dgm:pt modelId="{7F30B494-C52F-4B2D-90B0-BA84F868B579}">
      <dgm:prSet/>
      <dgm:spPr/>
      <dgm:t>
        <a:bodyPr/>
        <a:lstStyle/>
        <a:p>
          <a:pPr rtl="1"/>
          <a:endParaRPr lang="ar-EG"/>
        </a:p>
      </dgm:t>
    </dgm:pt>
    <dgm:pt modelId="{5BB201CB-77E9-4BD3-BFDA-09073481819E}" type="parTrans" cxnId="{563F5BE3-C118-444F-AF9E-7477DD0A1519}">
      <dgm:prSet/>
      <dgm:spPr/>
      <dgm:t>
        <a:bodyPr/>
        <a:lstStyle/>
        <a:p>
          <a:pPr rtl="1"/>
          <a:endParaRPr lang="ar-EG"/>
        </a:p>
      </dgm:t>
    </dgm:pt>
    <dgm:pt modelId="{A8CB6F27-CBCB-4850-8C81-A2E40BCE5780}" type="sibTrans" cxnId="{563F5BE3-C118-444F-AF9E-7477DD0A1519}">
      <dgm:prSet/>
      <dgm:spPr/>
      <dgm:t>
        <a:bodyPr/>
        <a:lstStyle/>
        <a:p>
          <a:pPr rtl="1"/>
          <a:endParaRPr lang="ar-EG"/>
        </a:p>
      </dgm:t>
    </dgm:pt>
    <dgm:pt modelId="{9CDA9B2A-137E-4BE3-A5B0-5782C66AFD91}">
      <dgm:prSet/>
      <dgm:spPr/>
      <dgm:t>
        <a:bodyPr/>
        <a:lstStyle/>
        <a:p>
          <a:pPr algn="r" rtl="1">
            <a:buNone/>
          </a:pPr>
          <a:r>
            <a:rPr lang="ar-EG" b="1" dirty="0">
              <a:solidFill>
                <a:schemeClr val="tx1"/>
              </a:solidFill>
            </a:rPr>
            <a:t>5- يبين بدقة المقصود باستقلال ذمة الشركة عن الذمم المالية للشركاء.</a:t>
          </a:r>
          <a:endParaRPr lang="en-US" b="1" dirty="0">
            <a:solidFill>
              <a:schemeClr val="tx1"/>
            </a:solidFill>
          </a:endParaRPr>
        </a:p>
      </dgm:t>
    </dgm:pt>
    <dgm:pt modelId="{54B29A97-6A00-4F31-8D92-7EA222992FE9}" type="parTrans" cxnId="{CD8AEB5B-80E4-48D0-AA91-6D56BF99E7F9}">
      <dgm:prSet/>
      <dgm:spPr/>
      <dgm:t>
        <a:bodyPr/>
        <a:lstStyle/>
        <a:p>
          <a:pPr rtl="1"/>
          <a:endParaRPr lang="ar-EG"/>
        </a:p>
      </dgm:t>
    </dgm:pt>
    <dgm:pt modelId="{371F60CA-99A4-43F6-8838-6101E39D419B}" type="sibTrans" cxnId="{CD8AEB5B-80E4-48D0-AA91-6D56BF99E7F9}">
      <dgm:prSet/>
      <dgm:spPr/>
      <dgm:t>
        <a:bodyPr/>
        <a:lstStyle/>
        <a:p>
          <a:pPr rtl="1"/>
          <a:endParaRPr lang="ar-EG"/>
        </a:p>
      </dgm:t>
    </dgm:pt>
    <dgm:pt modelId="{72266274-7C3B-4BEF-9F2D-9778856E3C49}" type="pres">
      <dgm:prSet presAssocID="{6CCD2435-B568-40CA-84FE-2BA9F34D0BC3}" presName="Name0" presStyleCnt="0">
        <dgm:presLayoutVars>
          <dgm:chMax val="7"/>
          <dgm:chPref val="7"/>
          <dgm:dir/>
        </dgm:presLayoutVars>
      </dgm:prSet>
      <dgm:spPr/>
    </dgm:pt>
    <dgm:pt modelId="{7E8152FC-F4A4-4A14-833C-EB0AE9B06275}" type="pres">
      <dgm:prSet presAssocID="{6CCD2435-B568-40CA-84FE-2BA9F34D0BC3}" presName="Name1" presStyleCnt="0"/>
      <dgm:spPr/>
    </dgm:pt>
    <dgm:pt modelId="{97531A9C-4F3F-48C5-9B26-32D135F70422}" type="pres">
      <dgm:prSet presAssocID="{6CCD2435-B568-40CA-84FE-2BA9F34D0BC3}" presName="cycle" presStyleCnt="0"/>
      <dgm:spPr/>
    </dgm:pt>
    <dgm:pt modelId="{9CCFF347-0F8B-4602-BE84-8C771E126D8A}" type="pres">
      <dgm:prSet presAssocID="{6CCD2435-B568-40CA-84FE-2BA9F34D0BC3}" presName="srcNode" presStyleLbl="node1" presStyleIdx="0" presStyleCnt="7"/>
      <dgm:spPr/>
    </dgm:pt>
    <dgm:pt modelId="{7F589831-326D-4D20-BC39-95515AFA0859}" type="pres">
      <dgm:prSet presAssocID="{6CCD2435-B568-40CA-84FE-2BA9F34D0BC3}" presName="conn" presStyleLbl="parChTrans1D2" presStyleIdx="0" presStyleCnt="1"/>
      <dgm:spPr/>
    </dgm:pt>
    <dgm:pt modelId="{C7FE6AA0-7B13-44BB-ABEA-633C3B2B9091}" type="pres">
      <dgm:prSet presAssocID="{6CCD2435-B568-40CA-84FE-2BA9F34D0BC3}" presName="extraNode" presStyleLbl="node1" presStyleIdx="0" presStyleCnt="7"/>
      <dgm:spPr/>
    </dgm:pt>
    <dgm:pt modelId="{D7DB7579-E5B6-42F5-853C-0E3A8BE972E8}" type="pres">
      <dgm:prSet presAssocID="{6CCD2435-B568-40CA-84FE-2BA9F34D0BC3}" presName="dstNode" presStyleLbl="node1" presStyleIdx="0" presStyleCnt="7"/>
      <dgm:spPr/>
    </dgm:pt>
    <dgm:pt modelId="{E56185E5-9363-470B-87F8-532016D455FC}" type="pres">
      <dgm:prSet presAssocID="{142FE863-7D1E-4081-90E0-F1C7388F91AF}" presName="text_1" presStyleLbl="node1" presStyleIdx="0" presStyleCnt="7">
        <dgm:presLayoutVars>
          <dgm:bulletEnabled val="1"/>
        </dgm:presLayoutVars>
      </dgm:prSet>
      <dgm:spPr/>
    </dgm:pt>
    <dgm:pt modelId="{6BCBED58-29EF-42B9-9648-07B5B28F7374}" type="pres">
      <dgm:prSet presAssocID="{142FE863-7D1E-4081-90E0-F1C7388F91AF}" presName="accent_1" presStyleCnt="0"/>
      <dgm:spPr/>
    </dgm:pt>
    <dgm:pt modelId="{2279E13E-DCBE-4C26-8260-54BB66348F2A}" type="pres">
      <dgm:prSet presAssocID="{142FE863-7D1E-4081-90E0-F1C7388F91AF}" presName="accentRepeatNode" presStyleLbl="solidFgAcc1" presStyleIdx="0" presStyleCnt="7"/>
      <dgm:spPr/>
    </dgm:pt>
    <dgm:pt modelId="{C1F61C2E-2600-49B3-8F63-937A282D8FC8}" type="pres">
      <dgm:prSet presAssocID="{48AEDB31-26C7-483F-83C6-CB5D63014D0F}" presName="text_2" presStyleLbl="node1" presStyleIdx="1" presStyleCnt="7">
        <dgm:presLayoutVars>
          <dgm:bulletEnabled val="1"/>
        </dgm:presLayoutVars>
      </dgm:prSet>
      <dgm:spPr/>
    </dgm:pt>
    <dgm:pt modelId="{C052C477-E940-4138-A3EF-F01FBC383C3E}" type="pres">
      <dgm:prSet presAssocID="{48AEDB31-26C7-483F-83C6-CB5D63014D0F}" presName="accent_2" presStyleCnt="0"/>
      <dgm:spPr/>
    </dgm:pt>
    <dgm:pt modelId="{25CBE73B-C8FD-4689-8D95-E8CEC29990A7}" type="pres">
      <dgm:prSet presAssocID="{48AEDB31-26C7-483F-83C6-CB5D63014D0F}" presName="accentRepeatNode" presStyleLbl="solidFgAcc1" presStyleIdx="1" presStyleCnt="7"/>
      <dgm:spPr/>
    </dgm:pt>
    <dgm:pt modelId="{BAA9CC2E-F0A5-42F2-A131-D2D6BDB6F8D9}" type="pres">
      <dgm:prSet presAssocID="{A96ACB76-57B0-421C-AFA4-8BD0CE522107}" presName="text_3" presStyleLbl="node1" presStyleIdx="2" presStyleCnt="7">
        <dgm:presLayoutVars>
          <dgm:bulletEnabled val="1"/>
        </dgm:presLayoutVars>
      </dgm:prSet>
      <dgm:spPr/>
    </dgm:pt>
    <dgm:pt modelId="{07968ED6-CF30-4FA6-8694-8347AB6FE97A}" type="pres">
      <dgm:prSet presAssocID="{A96ACB76-57B0-421C-AFA4-8BD0CE522107}" presName="accent_3" presStyleCnt="0"/>
      <dgm:spPr/>
    </dgm:pt>
    <dgm:pt modelId="{4F0E19A1-5542-4F9D-B984-0261544972F7}" type="pres">
      <dgm:prSet presAssocID="{A96ACB76-57B0-421C-AFA4-8BD0CE522107}" presName="accentRepeatNode" presStyleLbl="solidFgAcc1" presStyleIdx="2" presStyleCnt="7"/>
      <dgm:spPr/>
    </dgm:pt>
    <dgm:pt modelId="{F366ECEE-C166-435A-B2EB-4F7E6C78D23E}" type="pres">
      <dgm:prSet presAssocID="{4C4C4606-64B4-4EDF-8077-0FD0EC44AD89}" presName="text_4" presStyleLbl="node1" presStyleIdx="3" presStyleCnt="7">
        <dgm:presLayoutVars>
          <dgm:bulletEnabled val="1"/>
        </dgm:presLayoutVars>
      </dgm:prSet>
      <dgm:spPr/>
    </dgm:pt>
    <dgm:pt modelId="{7A0E06D3-0214-420F-8822-3155C2DDB18A}" type="pres">
      <dgm:prSet presAssocID="{4C4C4606-64B4-4EDF-8077-0FD0EC44AD89}" presName="accent_4" presStyleCnt="0"/>
      <dgm:spPr/>
    </dgm:pt>
    <dgm:pt modelId="{E348D9DE-7EAE-4D87-A507-CEC0AF3476C2}" type="pres">
      <dgm:prSet presAssocID="{4C4C4606-64B4-4EDF-8077-0FD0EC44AD89}" presName="accentRepeatNode" presStyleLbl="solidFgAcc1" presStyleIdx="3" presStyleCnt="7"/>
      <dgm:spPr/>
    </dgm:pt>
    <dgm:pt modelId="{FFFE0D5B-1A3B-476D-93C0-855FDA03DD5E}" type="pres">
      <dgm:prSet presAssocID="{17C5A658-D47D-4112-9041-364B388D9C0A}" presName="text_5" presStyleLbl="node1" presStyleIdx="4" presStyleCnt="7">
        <dgm:presLayoutVars>
          <dgm:bulletEnabled val="1"/>
        </dgm:presLayoutVars>
      </dgm:prSet>
      <dgm:spPr/>
    </dgm:pt>
    <dgm:pt modelId="{8AB98E33-D514-46F6-8A21-CB48A58E2D61}" type="pres">
      <dgm:prSet presAssocID="{17C5A658-D47D-4112-9041-364B388D9C0A}" presName="accent_5" presStyleCnt="0"/>
      <dgm:spPr/>
    </dgm:pt>
    <dgm:pt modelId="{FD2C0761-A6D9-4307-AFAB-F6E9F4092755}" type="pres">
      <dgm:prSet presAssocID="{17C5A658-D47D-4112-9041-364B388D9C0A}" presName="accentRepeatNode" presStyleLbl="solidFgAcc1" presStyleIdx="4" presStyleCnt="7"/>
      <dgm:spPr/>
    </dgm:pt>
    <dgm:pt modelId="{B8FBC31D-AD01-4E80-96E9-9E2AE3EC6491}" type="pres">
      <dgm:prSet presAssocID="{34E6FEC6-A3A6-4ECD-8D10-0BA27B203B11}" presName="text_6" presStyleLbl="node1" presStyleIdx="5" presStyleCnt="7">
        <dgm:presLayoutVars>
          <dgm:bulletEnabled val="1"/>
        </dgm:presLayoutVars>
      </dgm:prSet>
      <dgm:spPr/>
    </dgm:pt>
    <dgm:pt modelId="{551EA8CB-5893-44AE-B268-494736F9B4B3}" type="pres">
      <dgm:prSet presAssocID="{34E6FEC6-A3A6-4ECD-8D10-0BA27B203B11}" presName="accent_6" presStyleCnt="0"/>
      <dgm:spPr/>
    </dgm:pt>
    <dgm:pt modelId="{18C7F012-BBD7-414B-835B-9EFEA5BF4EA1}" type="pres">
      <dgm:prSet presAssocID="{34E6FEC6-A3A6-4ECD-8D10-0BA27B203B11}" presName="accentRepeatNode" presStyleLbl="solidFgAcc1" presStyleIdx="5" presStyleCnt="7"/>
      <dgm:spPr/>
    </dgm:pt>
    <dgm:pt modelId="{35FF68B9-5B4E-4B5D-944E-5B53ACB9A8E0}" type="pres">
      <dgm:prSet presAssocID="{9CDA9B2A-137E-4BE3-A5B0-5782C66AFD91}" presName="text_7" presStyleLbl="node1" presStyleIdx="6" presStyleCnt="7">
        <dgm:presLayoutVars>
          <dgm:bulletEnabled val="1"/>
        </dgm:presLayoutVars>
      </dgm:prSet>
      <dgm:spPr/>
    </dgm:pt>
    <dgm:pt modelId="{9AB6F076-98FE-4EB2-8F37-76E27E69192F}" type="pres">
      <dgm:prSet presAssocID="{9CDA9B2A-137E-4BE3-A5B0-5782C66AFD91}" presName="accent_7" presStyleCnt="0"/>
      <dgm:spPr/>
    </dgm:pt>
    <dgm:pt modelId="{25039714-BB9E-4487-BABE-C91EC2129DFC}" type="pres">
      <dgm:prSet presAssocID="{9CDA9B2A-137E-4BE3-A5B0-5782C66AFD91}" presName="accentRepeatNode" presStyleLbl="solidFgAcc1" presStyleIdx="6" presStyleCnt="7"/>
      <dgm:spPr/>
    </dgm:pt>
  </dgm:ptLst>
  <dgm:cxnLst>
    <dgm:cxn modelId="{36916601-EBE3-48EE-A71E-EF0D912DB773}" type="presOf" srcId="{A96ACB76-57B0-421C-AFA4-8BD0CE522107}" destId="{BAA9CC2E-F0A5-42F2-A131-D2D6BDB6F8D9}" srcOrd="0" destOrd="0" presId="urn:microsoft.com/office/officeart/2008/layout/VerticalCurvedList"/>
    <dgm:cxn modelId="{807B6D23-A5D9-46D7-9823-8A475E966DA3}" srcId="{6CCD2435-B568-40CA-84FE-2BA9F34D0BC3}" destId="{34E6FEC6-A3A6-4ECD-8D10-0BA27B203B11}" srcOrd="5" destOrd="0" parTransId="{D700DB98-FBAC-4157-AA8F-B824919DC9F7}" sibTransId="{7406FE4C-261B-4E5B-94D4-502FFED202BB}"/>
    <dgm:cxn modelId="{CC58E933-1E07-42A5-8EF0-19D8E6C755E6}" srcId="{6CCD2435-B568-40CA-84FE-2BA9F34D0BC3}" destId="{A96ACB76-57B0-421C-AFA4-8BD0CE522107}" srcOrd="2" destOrd="0" parTransId="{66996F58-FDB6-4323-91AD-BEC6ACC29DC9}" sibTransId="{4DEFA32C-0882-4DAA-8C01-3BCA61D815A5}"/>
    <dgm:cxn modelId="{CD8AEB5B-80E4-48D0-AA91-6D56BF99E7F9}" srcId="{6CCD2435-B568-40CA-84FE-2BA9F34D0BC3}" destId="{9CDA9B2A-137E-4BE3-A5B0-5782C66AFD91}" srcOrd="6" destOrd="0" parTransId="{54B29A97-6A00-4F31-8D92-7EA222992FE9}" sibTransId="{371F60CA-99A4-43F6-8838-6101E39D419B}"/>
    <dgm:cxn modelId="{E269FD4B-C8C4-4810-A787-7ACCECE93F31}" srcId="{6CCD2435-B568-40CA-84FE-2BA9F34D0BC3}" destId="{17C5A658-D47D-4112-9041-364B388D9C0A}" srcOrd="4" destOrd="0" parTransId="{3256D25C-EDCB-4389-A994-179FBE4B5F86}" sibTransId="{97043F00-B3F7-46EB-B861-52EA5A559101}"/>
    <dgm:cxn modelId="{0067B277-E05A-4926-AA6E-AFF8B409E6BA}" srcId="{6CCD2435-B568-40CA-84FE-2BA9F34D0BC3}" destId="{48AEDB31-26C7-483F-83C6-CB5D63014D0F}" srcOrd="1" destOrd="0" parTransId="{A5934013-97D8-4C33-8ABC-658F743420F8}" sibTransId="{61B9A139-69B7-4C85-8D43-265C804501CF}"/>
    <dgm:cxn modelId="{B8F95085-80F0-4E1A-90E5-D992A49BF1B6}" type="presOf" srcId="{48AEDB31-26C7-483F-83C6-CB5D63014D0F}" destId="{C1F61C2E-2600-49B3-8F63-937A282D8FC8}" srcOrd="0" destOrd="0" presId="urn:microsoft.com/office/officeart/2008/layout/VerticalCurvedList"/>
    <dgm:cxn modelId="{B87EAD88-3357-4DF5-89F2-554CEC33D66A}" type="presOf" srcId="{34E6FEC6-A3A6-4ECD-8D10-0BA27B203B11}" destId="{B8FBC31D-AD01-4E80-96E9-9E2AE3EC6491}" srcOrd="0" destOrd="0" presId="urn:microsoft.com/office/officeart/2008/layout/VerticalCurvedList"/>
    <dgm:cxn modelId="{C9A2618F-BC96-47E1-A240-31F1F9C166C2}" srcId="{6CCD2435-B568-40CA-84FE-2BA9F34D0BC3}" destId="{142FE863-7D1E-4081-90E0-F1C7388F91AF}" srcOrd="0" destOrd="0" parTransId="{A1AEAB35-2353-41AC-B68F-D683E8036073}" sibTransId="{5021A68E-5F0E-4A05-A002-E47A38E2F081}"/>
    <dgm:cxn modelId="{CF788E91-A15B-427E-880D-68081985A650}" type="presOf" srcId="{9CDA9B2A-137E-4BE3-A5B0-5782C66AFD91}" destId="{35FF68B9-5B4E-4B5D-944E-5B53ACB9A8E0}" srcOrd="0" destOrd="0" presId="urn:microsoft.com/office/officeart/2008/layout/VerticalCurvedList"/>
    <dgm:cxn modelId="{3527A797-77F2-48F9-B846-0D5C9953795D}" type="presOf" srcId="{17C5A658-D47D-4112-9041-364B388D9C0A}" destId="{FFFE0D5B-1A3B-476D-93C0-855FDA03DD5E}" srcOrd="0" destOrd="0" presId="urn:microsoft.com/office/officeart/2008/layout/VerticalCurvedList"/>
    <dgm:cxn modelId="{F07B489B-277D-4670-8C21-8455BC49F5B6}" srcId="{6CCD2435-B568-40CA-84FE-2BA9F34D0BC3}" destId="{4C4C4606-64B4-4EDF-8077-0FD0EC44AD89}" srcOrd="3" destOrd="0" parTransId="{F7584547-FF49-4FBD-942A-734908EFC725}" sibTransId="{4E773DAE-BC44-4C2D-AB7C-BB4B95D079D7}"/>
    <dgm:cxn modelId="{B42A89AA-2ACA-4E41-AD92-4D05E2C392AF}" type="presOf" srcId="{6CCD2435-B568-40CA-84FE-2BA9F34D0BC3}" destId="{72266274-7C3B-4BEF-9F2D-9778856E3C49}" srcOrd="0" destOrd="0" presId="urn:microsoft.com/office/officeart/2008/layout/VerticalCurvedList"/>
    <dgm:cxn modelId="{598321E3-4C03-4366-895A-15BE8D05ECE5}" type="presOf" srcId="{5021A68E-5F0E-4A05-A002-E47A38E2F081}" destId="{7F589831-326D-4D20-BC39-95515AFA0859}" srcOrd="0" destOrd="0" presId="urn:microsoft.com/office/officeart/2008/layout/VerticalCurvedList"/>
    <dgm:cxn modelId="{563F5BE3-C118-444F-AF9E-7477DD0A1519}" srcId="{6CCD2435-B568-40CA-84FE-2BA9F34D0BC3}" destId="{7F30B494-C52F-4B2D-90B0-BA84F868B579}" srcOrd="7" destOrd="0" parTransId="{5BB201CB-77E9-4BD3-BFDA-09073481819E}" sibTransId="{A8CB6F27-CBCB-4850-8C81-A2E40BCE5780}"/>
    <dgm:cxn modelId="{69D6D8EF-6216-4203-9BA6-470735168AED}" type="presOf" srcId="{142FE863-7D1E-4081-90E0-F1C7388F91AF}" destId="{E56185E5-9363-470B-87F8-532016D455FC}" srcOrd="0" destOrd="0" presId="urn:microsoft.com/office/officeart/2008/layout/VerticalCurvedList"/>
    <dgm:cxn modelId="{42293BF5-D086-4D19-AFD3-607BA36AD6CA}" type="presOf" srcId="{4C4C4606-64B4-4EDF-8077-0FD0EC44AD89}" destId="{F366ECEE-C166-435A-B2EB-4F7E6C78D23E}" srcOrd="0" destOrd="0" presId="urn:microsoft.com/office/officeart/2008/layout/VerticalCurvedList"/>
    <dgm:cxn modelId="{FBB2C03B-F590-4D86-9A4F-C45185B34049}" type="presParOf" srcId="{72266274-7C3B-4BEF-9F2D-9778856E3C49}" destId="{7E8152FC-F4A4-4A14-833C-EB0AE9B06275}" srcOrd="0" destOrd="0" presId="urn:microsoft.com/office/officeart/2008/layout/VerticalCurvedList"/>
    <dgm:cxn modelId="{E5911917-3BC2-4177-BC4C-C3F8A0A502D1}" type="presParOf" srcId="{7E8152FC-F4A4-4A14-833C-EB0AE9B06275}" destId="{97531A9C-4F3F-48C5-9B26-32D135F70422}" srcOrd="0" destOrd="0" presId="urn:microsoft.com/office/officeart/2008/layout/VerticalCurvedList"/>
    <dgm:cxn modelId="{370572E9-9F17-4116-8E56-3A27B07D99E7}" type="presParOf" srcId="{97531A9C-4F3F-48C5-9B26-32D135F70422}" destId="{9CCFF347-0F8B-4602-BE84-8C771E126D8A}" srcOrd="0" destOrd="0" presId="urn:microsoft.com/office/officeart/2008/layout/VerticalCurvedList"/>
    <dgm:cxn modelId="{EE7DD661-5E4E-4D87-8AE9-F6286E5E47BA}" type="presParOf" srcId="{97531A9C-4F3F-48C5-9B26-32D135F70422}" destId="{7F589831-326D-4D20-BC39-95515AFA0859}" srcOrd="1" destOrd="0" presId="urn:microsoft.com/office/officeart/2008/layout/VerticalCurvedList"/>
    <dgm:cxn modelId="{1D3B3A2F-2A30-406E-A4B8-A5275A1F7C81}" type="presParOf" srcId="{97531A9C-4F3F-48C5-9B26-32D135F70422}" destId="{C7FE6AA0-7B13-44BB-ABEA-633C3B2B9091}" srcOrd="2" destOrd="0" presId="urn:microsoft.com/office/officeart/2008/layout/VerticalCurvedList"/>
    <dgm:cxn modelId="{00FA0877-E645-42DB-AED5-8C51B2C587AB}" type="presParOf" srcId="{97531A9C-4F3F-48C5-9B26-32D135F70422}" destId="{D7DB7579-E5B6-42F5-853C-0E3A8BE972E8}" srcOrd="3" destOrd="0" presId="urn:microsoft.com/office/officeart/2008/layout/VerticalCurvedList"/>
    <dgm:cxn modelId="{9C790772-AD80-4E92-AC9D-8F95EFD0FA3C}" type="presParOf" srcId="{7E8152FC-F4A4-4A14-833C-EB0AE9B06275}" destId="{E56185E5-9363-470B-87F8-532016D455FC}" srcOrd="1" destOrd="0" presId="urn:microsoft.com/office/officeart/2008/layout/VerticalCurvedList"/>
    <dgm:cxn modelId="{2EC31FA1-D546-4741-BFBC-314468FE5985}" type="presParOf" srcId="{7E8152FC-F4A4-4A14-833C-EB0AE9B06275}" destId="{6BCBED58-29EF-42B9-9648-07B5B28F7374}" srcOrd="2" destOrd="0" presId="urn:microsoft.com/office/officeart/2008/layout/VerticalCurvedList"/>
    <dgm:cxn modelId="{D3E195F3-28B7-4011-AF53-832358CAD355}" type="presParOf" srcId="{6BCBED58-29EF-42B9-9648-07B5B28F7374}" destId="{2279E13E-DCBE-4C26-8260-54BB66348F2A}" srcOrd="0" destOrd="0" presId="urn:microsoft.com/office/officeart/2008/layout/VerticalCurvedList"/>
    <dgm:cxn modelId="{95F5D300-0D11-4391-AAB2-D01C0E53B4BB}" type="presParOf" srcId="{7E8152FC-F4A4-4A14-833C-EB0AE9B06275}" destId="{C1F61C2E-2600-49B3-8F63-937A282D8FC8}" srcOrd="3" destOrd="0" presId="urn:microsoft.com/office/officeart/2008/layout/VerticalCurvedList"/>
    <dgm:cxn modelId="{178F4107-4134-4313-8287-4AC603C0CAC2}" type="presParOf" srcId="{7E8152FC-F4A4-4A14-833C-EB0AE9B06275}" destId="{C052C477-E940-4138-A3EF-F01FBC383C3E}" srcOrd="4" destOrd="0" presId="urn:microsoft.com/office/officeart/2008/layout/VerticalCurvedList"/>
    <dgm:cxn modelId="{79688686-E884-464E-9045-4679EB1F435C}" type="presParOf" srcId="{C052C477-E940-4138-A3EF-F01FBC383C3E}" destId="{25CBE73B-C8FD-4689-8D95-E8CEC29990A7}" srcOrd="0" destOrd="0" presId="urn:microsoft.com/office/officeart/2008/layout/VerticalCurvedList"/>
    <dgm:cxn modelId="{3D90F265-5549-442D-B0D2-C25C168EE0DC}" type="presParOf" srcId="{7E8152FC-F4A4-4A14-833C-EB0AE9B06275}" destId="{BAA9CC2E-F0A5-42F2-A131-D2D6BDB6F8D9}" srcOrd="5" destOrd="0" presId="urn:microsoft.com/office/officeart/2008/layout/VerticalCurvedList"/>
    <dgm:cxn modelId="{0AF39A9E-AA29-4E0F-80E8-21A55F300CC6}" type="presParOf" srcId="{7E8152FC-F4A4-4A14-833C-EB0AE9B06275}" destId="{07968ED6-CF30-4FA6-8694-8347AB6FE97A}" srcOrd="6" destOrd="0" presId="urn:microsoft.com/office/officeart/2008/layout/VerticalCurvedList"/>
    <dgm:cxn modelId="{E2923679-30D5-4C4A-BA08-EF16865EBF0F}" type="presParOf" srcId="{07968ED6-CF30-4FA6-8694-8347AB6FE97A}" destId="{4F0E19A1-5542-4F9D-B984-0261544972F7}" srcOrd="0" destOrd="0" presId="urn:microsoft.com/office/officeart/2008/layout/VerticalCurvedList"/>
    <dgm:cxn modelId="{5A3C1EE8-09DE-4F59-AD51-0CE122405125}" type="presParOf" srcId="{7E8152FC-F4A4-4A14-833C-EB0AE9B06275}" destId="{F366ECEE-C166-435A-B2EB-4F7E6C78D23E}" srcOrd="7" destOrd="0" presId="urn:microsoft.com/office/officeart/2008/layout/VerticalCurvedList"/>
    <dgm:cxn modelId="{41544E65-90E6-4168-8C8A-1BA703898421}" type="presParOf" srcId="{7E8152FC-F4A4-4A14-833C-EB0AE9B06275}" destId="{7A0E06D3-0214-420F-8822-3155C2DDB18A}" srcOrd="8" destOrd="0" presId="urn:microsoft.com/office/officeart/2008/layout/VerticalCurvedList"/>
    <dgm:cxn modelId="{BE5B54DF-5740-484E-9F16-9BCCD63101A2}" type="presParOf" srcId="{7A0E06D3-0214-420F-8822-3155C2DDB18A}" destId="{E348D9DE-7EAE-4D87-A507-CEC0AF3476C2}" srcOrd="0" destOrd="0" presId="urn:microsoft.com/office/officeart/2008/layout/VerticalCurvedList"/>
    <dgm:cxn modelId="{53414C59-94E8-4E1E-9E28-3DD6522B25D0}" type="presParOf" srcId="{7E8152FC-F4A4-4A14-833C-EB0AE9B06275}" destId="{FFFE0D5B-1A3B-476D-93C0-855FDA03DD5E}" srcOrd="9" destOrd="0" presId="urn:microsoft.com/office/officeart/2008/layout/VerticalCurvedList"/>
    <dgm:cxn modelId="{DA6171D0-9237-4770-9595-A6D2C7F36C7D}" type="presParOf" srcId="{7E8152FC-F4A4-4A14-833C-EB0AE9B06275}" destId="{8AB98E33-D514-46F6-8A21-CB48A58E2D61}" srcOrd="10" destOrd="0" presId="urn:microsoft.com/office/officeart/2008/layout/VerticalCurvedList"/>
    <dgm:cxn modelId="{2C6FD86A-AA35-452B-B683-14191A9EC599}" type="presParOf" srcId="{8AB98E33-D514-46F6-8A21-CB48A58E2D61}" destId="{FD2C0761-A6D9-4307-AFAB-F6E9F4092755}" srcOrd="0" destOrd="0" presId="urn:microsoft.com/office/officeart/2008/layout/VerticalCurvedList"/>
    <dgm:cxn modelId="{D0D8E929-6985-494B-A780-66A33D339809}" type="presParOf" srcId="{7E8152FC-F4A4-4A14-833C-EB0AE9B06275}" destId="{B8FBC31D-AD01-4E80-96E9-9E2AE3EC6491}" srcOrd="11" destOrd="0" presId="urn:microsoft.com/office/officeart/2008/layout/VerticalCurvedList"/>
    <dgm:cxn modelId="{1FAF4C75-D65F-48AF-BE44-041673EC6E90}" type="presParOf" srcId="{7E8152FC-F4A4-4A14-833C-EB0AE9B06275}" destId="{551EA8CB-5893-44AE-B268-494736F9B4B3}" srcOrd="12" destOrd="0" presId="urn:microsoft.com/office/officeart/2008/layout/VerticalCurvedList"/>
    <dgm:cxn modelId="{4FB5D63D-B9B4-49DE-8F2B-AECF0229B88F}" type="presParOf" srcId="{551EA8CB-5893-44AE-B268-494736F9B4B3}" destId="{18C7F012-BBD7-414B-835B-9EFEA5BF4EA1}" srcOrd="0" destOrd="0" presId="urn:microsoft.com/office/officeart/2008/layout/VerticalCurvedList"/>
    <dgm:cxn modelId="{D9DBAF87-9A38-44A7-99BB-6FD5AE30668A}" type="presParOf" srcId="{7E8152FC-F4A4-4A14-833C-EB0AE9B06275}" destId="{35FF68B9-5B4E-4B5D-944E-5B53ACB9A8E0}" srcOrd="13" destOrd="0" presId="urn:microsoft.com/office/officeart/2008/layout/VerticalCurvedList"/>
    <dgm:cxn modelId="{2ED18364-A807-4967-A38A-72DA3AD3F0FC}" type="presParOf" srcId="{7E8152FC-F4A4-4A14-833C-EB0AE9B06275}" destId="{9AB6F076-98FE-4EB2-8F37-76E27E69192F}" srcOrd="14" destOrd="0" presId="urn:microsoft.com/office/officeart/2008/layout/VerticalCurvedList"/>
    <dgm:cxn modelId="{0ACB387F-AC57-488B-9AE9-17C2D42894C3}" type="presParOf" srcId="{9AB6F076-98FE-4EB2-8F37-76E27E69192F}" destId="{25039714-BB9E-4487-BABE-C91EC2129DF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220FDA3-DB5A-477A-92EA-D6B30E942AF0}" type="doc">
      <dgm:prSet loTypeId="urn:microsoft.com/office/officeart/2005/8/layout/hierarchy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rtl="1"/>
          <a:endParaRPr lang="ar-EG"/>
        </a:p>
      </dgm:t>
    </dgm:pt>
    <dgm:pt modelId="{E4FCA478-A600-4A4C-B66B-E515E756F332}">
      <dgm:prSet phldrT="[نص]" phldr="0" custT="1"/>
      <dgm:spPr/>
      <dgm:t>
        <a:bodyPr/>
        <a:lstStyle/>
        <a:p>
          <a:pPr rtl="1"/>
          <a:r>
            <a:rPr lang="ar-EG" sz="3200" b="1" dirty="0"/>
            <a:t>جنسية الشركة</a:t>
          </a:r>
        </a:p>
      </dgm:t>
    </dgm:pt>
    <dgm:pt modelId="{0E0590B6-DDF8-4B34-AA41-990DBB64054E}" type="par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D283B644-CCF1-48C0-87C7-9C3490D0126E}" type="sibTrans" cxnId="{5ADB1B09-3694-42A8-AEDF-F48CFD77D52F}">
      <dgm:prSet/>
      <dgm:spPr/>
      <dgm:t>
        <a:bodyPr/>
        <a:lstStyle/>
        <a:p>
          <a:pPr rtl="1"/>
          <a:endParaRPr lang="ar-EG"/>
        </a:p>
      </dgm:t>
    </dgm:pt>
    <dgm:pt modelId="{5A7D223E-F679-4050-9D87-6E6D68B9C53A}">
      <dgm:prSet phldrT="[نص]" phldr="0" custT="1"/>
      <dgm:spPr/>
      <dgm:t>
        <a:bodyPr/>
        <a:lstStyle/>
        <a:p>
          <a:pPr rtl="1"/>
          <a:r>
            <a:rPr lang="ar-EG" sz="3200" b="1" dirty="0"/>
            <a:t>الشركة تتمتع بشخصية اعتبارية إذا تتمتع بجنسية مستقلة عن جنسية الشركاء (فجنسية الشركة هي التي تحدد القانون الواجب التطبيق )</a:t>
          </a:r>
        </a:p>
      </dgm:t>
    </dgm:pt>
    <dgm:pt modelId="{AF1F9A9D-D6C3-467B-BA42-B893E281B125}" type="par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0D73D48C-9BC2-4AF3-960C-470E569C90EA}" type="sibTrans" cxnId="{2C6D4424-35CC-44BB-89C8-9804072F0D6F}">
      <dgm:prSet/>
      <dgm:spPr/>
      <dgm:t>
        <a:bodyPr/>
        <a:lstStyle/>
        <a:p>
          <a:pPr rtl="1"/>
          <a:endParaRPr lang="ar-EG"/>
        </a:p>
      </dgm:t>
    </dgm:pt>
    <dgm:pt modelId="{C9326FAB-714E-41E2-84D1-E91664D8AFF1}">
      <dgm:prSet custT="1"/>
      <dgm:spPr/>
      <dgm:t>
        <a:bodyPr/>
        <a:lstStyle/>
        <a:p>
          <a:pPr rtl="1"/>
          <a:r>
            <a:rPr lang="ar-EG" sz="3200" b="1" dirty="0"/>
            <a:t>معيار الجنسية</a:t>
          </a:r>
          <a:endParaRPr lang="ar-EG" sz="3200" dirty="0"/>
        </a:p>
      </dgm:t>
    </dgm:pt>
    <dgm:pt modelId="{4AF1C2B6-965E-4420-847F-F9FA5BC54F4D}" type="par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2F88077-93D9-4F59-96D0-EF375435349C}" type="sibTrans" cxnId="{F8B79BB9-0093-4D6C-8B99-71FDC123B5FA}">
      <dgm:prSet/>
      <dgm:spPr/>
      <dgm:t>
        <a:bodyPr/>
        <a:lstStyle/>
        <a:p>
          <a:pPr rtl="1"/>
          <a:endParaRPr lang="ar-EG"/>
        </a:p>
      </dgm:t>
    </dgm:pt>
    <dgm:pt modelId="{A3F7982E-CD44-498D-9D6E-2F991C1264FC}">
      <dgm:prSet custT="1"/>
      <dgm:spPr/>
      <dgm:t>
        <a:bodyPr/>
        <a:lstStyle/>
        <a:p>
          <a:pPr rtl="1"/>
          <a:r>
            <a:rPr lang="ar-EG" sz="2800" b="1" dirty="0"/>
            <a:t>مركز نشاطها الرئيسي</a:t>
          </a:r>
        </a:p>
      </dgm:t>
    </dgm:pt>
    <dgm:pt modelId="{965F3BB1-749B-4DA1-9DAF-2B1D74962938}" type="par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98E5C87-901F-4EA7-AC4C-00A3C8DEBDF2}" type="sibTrans" cxnId="{02C501A4-44E8-4C2B-9DAD-5DC5BA2927F7}">
      <dgm:prSet/>
      <dgm:spPr/>
      <dgm:t>
        <a:bodyPr/>
        <a:lstStyle/>
        <a:p>
          <a:pPr rtl="1"/>
          <a:endParaRPr lang="ar-EG"/>
        </a:p>
      </dgm:t>
    </dgm:pt>
    <dgm:pt modelId="{466C1887-E086-4AB7-8D8C-52F84032DA4D}">
      <dgm:prSet custT="1"/>
      <dgm:spPr/>
      <dgm:t>
        <a:bodyPr/>
        <a:lstStyle/>
        <a:p>
          <a:pPr rtl="1">
            <a:buNone/>
          </a:pPr>
          <a:r>
            <a:rPr lang="ar-EG" sz="2800" b="1" dirty="0"/>
            <a:t>معيار </a:t>
          </a:r>
          <a:r>
            <a:rPr lang="ar-EG" sz="2800" b="1" dirty="0" err="1"/>
            <a:t>الرقاية</a:t>
          </a:r>
          <a:endParaRPr lang="ar-EG" sz="2800" b="1" dirty="0"/>
        </a:p>
      </dgm:t>
    </dgm:pt>
    <dgm:pt modelId="{180C6312-53B3-441F-B96E-579D9E47DAC6}" type="par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58F2A009-6440-48B3-A4A0-2C0E9164102A}" type="sibTrans" cxnId="{C9B9F441-ACEE-4F85-9DA9-1521BF2B5DBF}">
      <dgm:prSet/>
      <dgm:spPr/>
      <dgm:t>
        <a:bodyPr/>
        <a:lstStyle/>
        <a:p>
          <a:pPr rtl="1"/>
          <a:endParaRPr lang="ar-EG"/>
        </a:p>
      </dgm:t>
    </dgm:pt>
    <dgm:pt modelId="{4F7BB005-B6E6-4C66-A470-9434C6CF03DA}">
      <dgm:prSet custT="1"/>
      <dgm:spPr/>
      <dgm:t>
        <a:bodyPr/>
        <a:lstStyle/>
        <a:p>
          <a:pPr rtl="1"/>
          <a:r>
            <a:rPr lang="ar-EG" sz="2400" b="1" dirty="0"/>
            <a:t>الشركاء الذين يملكون حق اتخاذ القرارات الرئيسية فيها والرقابة عليها</a:t>
          </a:r>
        </a:p>
      </dgm:t>
    </dgm:pt>
    <dgm:pt modelId="{E09507FA-9AB1-466D-8A1B-BD0E049C87BC}" type="par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1EBB7991-00B8-4FCD-8BC3-FCE247AAC59E}" type="sibTrans" cxnId="{6290E26F-2F09-4305-8AEE-216EE9320010}">
      <dgm:prSet/>
      <dgm:spPr/>
      <dgm:t>
        <a:bodyPr/>
        <a:lstStyle/>
        <a:p>
          <a:pPr rtl="1"/>
          <a:endParaRPr lang="ar-EG"/>
        </a:p>
      </dgm:t>
    </dgm:pt>
    <dgm:pt modelId="{9D197537-8ABC-4926-99C2-68297C1668D2}">
      <dgm:prSet custT="1"/>
      <dgm:spPr/>
      <dgm:t>
        <a:bodyPr/>
        <a:lstStyle/>
        <a:p>
          <a:pPr rtl="1"/>
          <a:r>
            <a:rPr lang="ar-EG" sz="2400" b="1" dirty="0"/>
            <a:t>بصرف النظر عن جنسية الشركاء</a:t>
          </a:r>
        </a:p>
      </dgm:t>
    </dgm:pt>
    <dgm:pt modelId="{79AEEEA1-E757-420F-B434-A4F42E73DF66}" type="par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DFEFBB76-BA8D-4CBE-9811-1FF09A2261B7}" type="sibTrans" cxnId="{48505636-FCC4-4945-8D3E-6524ACF3927B}">
      <dgm:prSet/>
      <dgm:spPr/>
      <dgm:t>
        <a:bodyPr/>
        <a:lstStyle/>
        <a:p>
          <a:pPr rtl="1"/>
          <a:endParaRPr lang="ar-EG"/>
        </a:p>
      </dgm:t>
    </dgm:pt>
    <dgm:pt modelId="{DB330836-22D0-42FE-8070-E5C0377E4BAE}">
      <dgm:prSet custT="1"/>
      <dgm:spPr/>
      <dgm:t>
        <a:bodyPr/>
        <a:lstStyle/>
        <a:p>
          <a:pPr rtl="1">
            <a:buNone/>
          </a:pPr>
          <a:r>
            <a:rPr lang="ar-EG" sz="2800" b="1" dirty="0"/>
            <a:t>مكان تأسيس الشركة</a:t>
          </a:r>
          <a:endParaRPr lang="ar-EG" sz="2800" dirty="0"/>
        </a:p>
      </dgm:t>
    </dgm:pt>
    <dgm:pt modelId="{EE1E594B-019E-4A18-9A4E-2D7BA4231A65}" type="parTrans" cxnId="{C10B5835-5914-4998-8520-A398B2452E05}">
      <dgm:prSet/>
      <dgm:spPr/>
      <dgm:t>
        <a:bodyPr/>
        <a:lstStyle/>
        <a:p>
          <a:pPr rtl="1"/>
          <a:endParaRPr lang="ar-EG"/>
        </a:p>
      </dgm:t>
    </dgm:pt>
    <dgm:pt modelId="{C654EB3C-7F30-486B-AC20-203B5E3D727B}" type="sibTrans" cxnId="{C10B5835-5914-4998-8520-A398B2452E05}">
      <dgm:prSet/>
      <dgm:spPr/>
      <dgm:t>
        <a:bodyPr/>
        <a:lstStyle/>
        <a:p>
          <a:pPr rtl="1"/>
          <a:endParaRPr lang="ar-EG"/>
        </a:p>
      </dgm:t>
    </dgm:pt>
    <dgm:pt modelId="{47C9D513-91C9-4055-8567-275EAA2BA14B}">
      <dgm:prSet custT="1"/>
      <dgm:spPr/>
      <dgm:t>
        <a:bodyPr/>
        <a:lstStyle/>
        <a:p>
          <a:pPr rtl="1">
            <a:buNone/>
          </a:pPr>
          <a:r>
            <a:rPr lang="ar-EG" sz="2400" b="1" dirty="0"/>
            <a:t>باستثناء الشركات المسجلة في المناطق الحرة</a:t>
          </a:r>
        </a:p>
      </dgm:t>
    </dgm:pt>
    <dgm:pt modelId="{89EE3684-7C83-494E-935C-9AF0D04953E2}" type="parTrans" cxnId="{8128A8C0-D34E-4E8F-8BD7-45D5C37E2972}">
      <dgm:prSet/>
      <dgm:spPr/>
      <dgm:t>
        <a:bodyPr/>
        <a:lstStyle/>
        <a:p>
          <a:pPr rtl="1"/>
          <a:endParaRPr lang="ar-EG"/>
        </a:p>
      </dgm:t>
    </dgm:pt>
    <dgm:pt modelId="{505D6A28-D236-447D-B2E8-D23C691FE6F3}" type="sibTrans" cxnId="{8128A8C0-D34E-4E8F-8BD7-45D5C37E2972}">
      <dgm:prSet/>
      <dgm:spPr/>
      <dgm:t>
        <a:bodyPr/>
        <a:lstStyle/>
        <a:p>
          <a:pPr rtl="1"/>
          <a:endParaRPr lang="ar-EG"/>
        </a:p>
      </dgm:t>
    </dgm:pt>
    <dgm:pt modelId="{9A385BD4-85D2-43F1-9583-58C6D7A2C9FE}" type="pres">
      <dgm:prSet presAssocID="{4220FDA3-DB5A-477A-92EA-D6B30E942A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465787-0B03-421B-B30C-D8652CEC2590}" type="pres">
      <dgm:prSet presAssocID="{E4FCA478-A600-4A4C-B66B-E515E756F332}" presName="hierRoot1" presStyleCnt="0"/>
      <dgm:spPr/>
    </dgm:pt>
    <dgm:pt modelId="{DA4D948A-1693-4347-9C42-9DBE94F4BF15}" type="pres">
      <dgm:prSet presAssocID="{E4FCA478-A600-4A4C-B66B-E515E756F332}" presName="composite" presStyleCnt="0"/>
      <dgm:spPr/>
    </dgm:pt>
    <dgm:pt modelId="{D8DFF8D7-5006-45FD-96ED-8470D352348C}" type="pres">
      <dgm:prSet presAssocID="{E4FCA478-A600-4A4C-B66B-E515E756F332}" presName="background" presStyleLbl="node0" presStyleIdx="0" presStyleCnt="1"/>
      <dgm:spPr/>
    </dgm:pt>
    <dgm:pt modelId="{A4D0B232-35E1-4C47-9643-9C798AF45F6E}" type="pres">
      <dgm:prSet presAssocID="{E4FCA478-A600-4A4C-B66B-E515E756F332}" presName="text" presStyleLbl="fgAcc0" presStyleIdx="0" presStyleCnt="1" custScaleX="355047" custScaleY="82101" custLinFactNeighborX="7873" custLinFactNeighborY="-60617">
        <dgm:presLayoutVars>
          <dgm:chPref val="3"/>
        </dgm:presLayoutVars>
      </dgm:prSet>
      <dgm:spPr/>
    </dgm:pt>
    <dgm:pt modelId="{0BA9D00C-6CD8-4C0E-A1E6-AC38A1BF10FD}" type="pres">
      <dgm:prSet presAssocID="{E4FCA478-A600-4A4C-B66B-E515E756F332}" presName="hierChild2" presStyleCnt="0"/>
      <dgm:spPr/>
    </dgm:pt>
    <dgm:pt modelId="{980BC6F7-BA6A-437F-9006-76C74CA04B50}" type="pres">
      <dgm:prSet presAssocID="{AF1F9A9D-D6C3-467B-BA42-B893E281B125}" presName="Name10" presStyleLbl="parChTrans1D2" presStyleIdx="0" presStyleCnt="1"/>
      <dgm:spPr/>
    </dgm:pt>
    <dgm:pt modelId="{08B6048C-230D-4095-A075-C82EC6C530BA}" type="pres">
      <dgm:prSet presAssocID="{5A7D223E-F679-4050-9D87-6E6D68B9C53A}" presName="hierRoot2" presStyleCnt="0"/>
      <dgm:spPr/>
    </dgm:pt>
    <dgm:pt modelId="{D02691A6-DFE2-4B42-9A3C-3624EE771E10}" type="pres">
      <dgm:prSet presAssocID="{5A7D223E-F679-4050-9D87-6E6D68B9C53A}" presName="composite2" presStyleCnt="0"/>
      <dgm:spPr/>
    </dgm:pt>
    <dgm:pt modelId="{6C117D7C-0B31-440A-A5D2-3E18114CC3B8}" type="pres">
      <dgm:prSet presAssocID="{5A7D223E-F679-4050-9D87-6E6D68B9C53A}" presName="background2" presStyleLbl="node2" presStyleIdx="0" presStyleCnt="1"/>
      <dgm:spPr/>
    </dgm:pt>
    <dgm:pt modelId="{C0D75988-D9BD-400D-9E69-D15855D1AFCF}" type="pres">
      <dgm:prSet presAssocID="{5A7D223E-F679-4050-9D87-6E6D68B9C53A}" presName="text2" presStyleLbl="fgAcc2" presStyleIdx="0" presStyleCnt="1" custScaleX="901667" custScaleY="131448" custLinFactNeighborX="-5556" custLinFactNeighborY="-71638">
        <dgm:presLayoutVars>
          <dgm:chPref val="3"/>
        </dgm:presLayoutVars>
      </dgm:prSet>
      <dgm:spPr/>
    </dgm:pt>
    <dgm:pt modelId="{CB65E017-16E1-42E7-9A19-8941B6563AD1}" type="pres">
      <dgm:prSet presAssocID="{5A7D223E-F679-4050-9D87-6E6D68B9C53A}" presName="hierChild3" presStyleCnt="0"/>
      <dgm:spPr/>
    </dgm:pt>
    <dgm:pt modelId="{9D5B75D2-A9CD-4CFA-AEFF-879B7AC1C8CE}" type="pres">
      <dgm:prSet presAssocID="{4AF1C2B6-965E-4420-847F-F9FA5BC54F4D}" presName="Name17" presStyleLbl="parChTrans1D3" presStyleIdx="0" presStyleCnt="1"/>
      <dgm:spPr/>
    </dgm:pt>
    <dgm:pt modelId="{47961A9D-9C5E-4478-9B30-601DEBBAF704}" type="pres">
      <dgm:prSet presAssocID="{C9326FAB-714E-41E2-84D1-E91664D8AFF1}" presName="hierRoot3" presStyleCnt="0"/>
      <dgm:spPr/>
    </dgm:pt>
    <dgm:pt modelId="{1DB016B1-8FA8-438A-ACEC-D954435FFEB4}" type="pres">
      <dgm:prSet presAssocID="{C9326FAB-714E-41E2-84D1-E91664D8AFF1}" presName="composite3" presStyleCnt="0"/>
      <dgm:spPr/>
    </dgm:pt>
    <dgm:pt modelId="{AB5D9A8D-F037-4DD0-A822-0D3281FCBAD8}" type="pres">
      <dgm:prSet presAssocID="{C9326FAB-714E-41E2-84D1-E91664D8AFF1}" presName="background3" presStyleLbl="node3" presStyleIdx="0" presStyleCnt="1"/>
      <dgm:spPr/>
    </dgm:pt>
    <dgm:pt modelId="{E7A99A2B-E0E3-41C3-8354-686E92013CCA}" type="pres">
      <dgm:prSet presAssocID="{C9326FAB-714E-41E2-84D1-E91664D8AFF1}" presName="text3" presStyleLbl="fgAcc3" presStyleIdx="0" presStyleCnt="1" custScaleX="296299" custScaleY="108491" custLinFactNeighborX="875" custLinFactNeighborY="-59239">
        <dgm:presLayoutVars>
          <dgm:chPref val="3"/>
        </dgm:presLayoutVars>
      </dgm:prSet>
      <dgm:spPr/>
    </dgm:pt>
    <dgm:pt modelId="{DF5BCD09-F95C-4438-80FE-A9DD3C9B5B2F}" type="pres">
      <dgm:prSet presAssocID="{C9326FAB-714E-41E2-84D1-E91664D8AFF1}" presName="hierChild4" presStyleCnt="0"/>
      <dgm:spPr/>
    </dgm:pt>
    <dgm:pt modelId="{F56B365D-6F0C-4BAC-84CA-5564F1553AC7}" type="pres">
      <dgm:prSet presAssocID="{180C6312-53B3-441F-B96E-579D9E47DAC6}" presName="Name23" presStyleLbl="parChTrans1D4" presStyleIdx="0" presStyleCnt="6"/>
      <dgm:spPr/>
    </dgm:pt>
    <dgm:pt modelId="{FC0FC5B5-BE9B-450A-B287-D608A5258F5B}" type="pres">
      <dgm:prSet presAssocID="{466C1887-E086-4AB7-8D8C-52F84032DA4D}" presName="hierRoot4" presStyleCnt="0"/>
      <dgm:spPr/>
    </dgm:pt>
    <dgm:pt modelId="{2EC09686-4EB7-4004-B6F8-BA0CD18A23EF}" type="pres">
      <dgm:prSet presAssocID="{466C1887-E086-4AB7-8D8C-52F84032DA4D}" presName="composite4" presStyleCnt="0"/>
      <dgm:spPr/>
    </dgm:pt>
    <dgm:pt modelId="{1E2D468A-8DA6-4263-B0DE-4B98C8F3D0E1}" type="pres">
      <dgm:prSet presAssocID="{466C1887-E086-4AB7-8D8C-52F84032DA4D}" presName="background4" presStyleLbl="node4" presStyleIdx="0" presStyleCnt="6"/>
      <dgm:spPr/>
    </dgm:pt>
    <dgm:pt modelId="{CD3117BF-4134-4CE0-A0AF-CB8242CC643F}" type="pres">
      <dgm:prSet presAssocID="{466C1887-E086-4AB7-8D8C-52F84032DA4D}" presName="text4" presStyleLbl="fgAcc4" presStyleIdx="0" presStyleCnt="6" custScaleX="373178">
        <dgm:presLayoutVars>
          <dgm:chPref val="3"/>
        </dgm:presLayoutVars>
      </dgm:prSet>
      <dgm:spPr/>
    </dgm:pt>
    <dgm:pt modelId="{A5E5BE1F-07D7-46D2-A447-57DA7DB08CF1}" type="pres">
      <dgm:prSet presAssocID="{466C1887-E086-4AB7-8D8C-52F84032DA4D}" presName="hierChild5" presStyleCnt="0"/>
      <dgm:spPr/>
    </dgm:pt>
    <dgm:pt modelId="{2A6EE237-6F04-444B-8742-F9FB026DDB98}" type="pres">
      <dgm:prSet presAssocID="{E09507FA-9AB1-466D-8A1B-BD0E049C87BC}" presName="Name23" presStyleLbl="parChTrans1D4" presStyleIdx="1" presStyleCnt="6"/>
      <dgm:spPr/>
    </dgm:pt>
    <dgm:pt modelId="{A01A3F56-0555-4BC7-A40E-7DFC2F89859C}" type="pres">
      <dgm:prSet presAssocID="{4F7BB005-B6E6-4C66-A470-9434C6CF03DA}" presName="hierRoot4" presStyleCnt="0"/>
      <dgm:spPr/>
    </dgm:pt>
    <dgm:pt modelId="{F919B6FA-0103-45FC-8FC2-AACB6B0D1D5B}" type="pres">
      <dgm:prSet presAssocID="{4F7BB005-B6E6-4C66-A470-9434C6CF03DA}" presName="composite4" presStyleCnt="0"/>
      <dgm:spPr/>
    </dgm:pt>
    <dgm:pt modelId="{014484B9-2A62-4AE8-A843-0D767378B67E}" type="pres">
      <dgm:prSet presAssocID="{4F7BB005-B6E6-4C66-A470-9434C6CF03DA}" presName="background4" presStyleLbl="node4" presStyleIdx="1" presStyleCnt="6"/>
      <dgm:spPr/>
    </dgm:pt>
    <dgm:pt modelId="{5B46CEB4-6DD2-488B-BF98-23C9DD71C810}" type="pres">
      <dgm:prSet presAssocID="{4F7BB005-B6E6-4C66-A470-9434C6CF03DA}" presName="text4" presStyleLbl="fgAcc4" presStyleIdx="1" presStyleCnt="6" custScaleX="259766" custScaleY="151441">
        <dgm:presLayoutVars>
          <dgm:chPref val="3"/>
        </dgm:presLayoutVars>
      </dgm:prSet>
      <dgm:spPr/>
    </dgm:pt>
    <dgm:pt modelId="{599BE7D9-4A3F-4701-8750-0040ABD3BCFA}" type="pres">
      <dgm:prSet presAssocID="{4F7BB005-B6E6-4C66-A470-9434C6CF03DA}" presName="hierChild5" presStyleCnt="0"/>
      <dgm:spPr/>
    </dgm:pt>
    <dgm:pt modelId="{B0337C18-1B1A-4D20-83C2-8AAD8B270A62}" type="pres">
      <dgm:prSet presAssocID="{965F3BB1-749B-4DA1-9DAF-2B1D74962938}" presName="Name23" presStyleLbl="parChTrans1D4" presStyleIdx="2" presStyleCnt="6"/>
      <dgm:spPr/>
    </dgm:pt>
    <dgm:pt modelId="{A9944076-C5ED-43DB-9662-AB966C013720}" type="pres">
      <dgm:prSet presAssocID="{A3F7982E-CD44-498D-9D6E-2F991C1264FC}" presName="hierRoot4" presStyleCnt="0"/>
      <dgm:spPr/>
    </dgm:pt>
    <dgm:pt modelId="{15B2F832-2EE9-467A-8F95-D135683AFDC3}" type="pres">
      <dgm:prSet presAssocID="{A3F7982E-CD44-498D-9D6E-2F991C1264FC}" presName="composite4" presStyleCnt="0"/>
      <dgm:spPr/>
    </dgm:pt>
    <dgm:pt modelId="{767CFB25-0F11-4675-87DE-633A58B9041E}" type="pres">
      <dgm:prSet presAssocID="{A3F7982E-CD44-498D-9D6E-2F991C1264FC}" presName="background4" presStyleLbl="node4" presStyleIdx="2" presStyleCnt="6"/>
      <dgm:spPr/>
    </dgm:pt>
    <dgm:pt modelId="{B87FDA36-EB14-4701-BC44-CE60A287360F}" type="pres">
      <dgm:prSet presAssocID="{A3F7982E-CD44-498D-9D6E-2F991C1264FC}" presName="text4" presStyleLbl="fgAcc4" presStyleIdx="2" presStyleCnt="6" custScaleX="298624">
        <dgm:presLayoutVars>
          <dgm:chPref val="3"/>
        </dgm:presLayoutVars>
      </dgm:prSet>
      <dgm:spPr/>
    </dgm:pt>
    <dgm:pt modelId="{44A0BFFF-2848-49F7-BB50-684A11C527BB}" type="pres">
      <dgm:prSet presAssocID="{A3F7982E-CD44-498D-9D6E-2F991C1264FC}" presName="hierChild5" presStyleCnt="0"/>
      <dgm:spPr/>
    </dgm:pt>
    <dgm:pt modelId="{1135E85C-A171-46CC-BF6B-4C052C3B7B8C}" type="pres">
      <dgm:prSet presAssocID="{79AEEEA1-E757-420F-B434-A4F42E73DF66}" presName="Name23" presStyleLbl="parChTrans1D4" presStyleIdx="3" presStyleCnt="6"/>
      <dgm:spPr/>
    </dgm:pt>
    <dgm:pt modelId="{9C33E27E-EB16-4D57-ABCC-26CB00204FBB}" type="pres">
      <dgm:prSet presAssocID="{9D197537-8ABC-4926-99C2-68297C1668D2}" presName="hierRoot4" presStyleCnt="0"/>
      <dgm:spPr/>
    </dgm:pt>
    <dgm:pt modelId="{B63FCAE6-0FBB-4E47-9423-DD98F014C6B4}" type="pres">
      <dgm:prSet presAssocID="{9D197537-8ABC-4926-99C2-68297C1668D2}" presName="composite4" presStyleCnt="0"/>
      <dgm:spPr/>
    </dgm:pt>
    <dgm:pt modelId="{12B7DAE2-17AA-44F6-B4ED-89A625C6BA26}" type="pres">
      <dgm:prSet presAssocID="{9D197537-8ABC-4926-99C2-68297C1668D2}" presName="background4" presStyleLbl="node4" presStyleIdx="3" presStyleCnt="6"/>
      <dgm:spPr/>
    </dgm:pt>
    <dgm:pt modelId="{96AE844C-C067-4C13-915D-49536F549569}" type="pres">
      <dgm:prSet presAssocID="{9D197537-8ABC-4926-99C2-68297C1668D2}" presName="text4" presStyleLbl="fgAcc4" presStyleIdx="3" presStyleCnt="6" custScaleX="216920">
        <dgm:presLayoutVars>
          <dgm:chPref val="3"/>
        </dgm:presLayoutVars>
      </dgm:prSet>
      <dgm:spPr/>
    </dgm:pt>
    <dgm:pt modelId="{CDCF8467-7BD9-4B95-ACEF-6E8BC4E1DAA3}" type="pres">
      <dgm:prSet presAssocID="{9D197537-8ABC-4926-99C2-68297C1668D2}" presName="hierChild5" presStyleCnt="0"/>
      <dgm:spPr/>
    </dgm:pt>
    <dgm:pt modelId="{E1E01020-FDFA-4E40-8458-8219740B6D21}" type="pres">
      <dgm:prSet presAssocID="{EE1E594B-019E-4A18-9A4E-2D7BA4231A65}" presName="Name23" presStyleLbl="parChTrans1D4" presStyleIdx="4" presStyleCnt="6"/>
      <dgm:spPr/>
    </dgm:pt>
    <dgm:pt modelId="{949B6B67-91B4-4E44-A2E8-5C7EA87F4511}" type="pres">
      <dgm:prSet presAssocID="{DB330836-22D0-42FE-8070-E5C0377E4BAE}" presName="hierRoot4" presStyleCnt="0"/>
      <dgm:spPr/>
    </dgm:pt>
    <dgm:pt modelId="{74A8CFA8-D48D-4C00-A320-09669F267B8F}" type="pres">
      <dgm:prSet presAssocID="{DB330836-22D0-42FE-8070-E5C0377E4BAE}" presName="composite4" presStyleCnt="0"/>
      <dgm:spPr/>
    </dgm:pt>
    <dgm:pt modelId="{68669C27-D411-44CC-AB51-73DF1532F686}" type="pres">
      <dgm:prSet presAssocID="{DB330836-22D0-42FE-8070-E5C0377E4BAE}" presName="background4" presStyleLbl="node4" presStyleIdx="4" presStyleCnt="6"/>
      <dgm:spPr/>
    </dgm:pt>
    <dgm:pt modelId="{47276DFB-81A8-4CDB-8BA9-07E745BF6A1D}" type="pres">
      <dgm:prSet presAssocID="{DB330836-22D0-42FE-8070-E5C0377E4BAE}" presName="text4" presStyleLbl="fgAcc4" presStyleIdx="4" presStyleCnt="6" custScaleX="251593">
        <dgm:presLayoutVars>
          <dgm:chPref val="3"/>
        </dgm:presLayoutVars>
      </dgm:prSet>
      <dgm:spPr/>
    </dgm:pt>
    <dgm:pt modelId="{2FC8DD27-7002-4942-820C-DAF238C79691}" type="pres">
      <dgm:prSet presAssocID="{DB330836-22D0-42FE-8070-E5C0377E4BAE}" presName="hierChild5" presStyleCnt="0"/>
      <dgm:spPr/>
    </dgm:pt>
    <dgm:pt modelId="{EA516346-12E0-4AFF-A8CE-A2CE1F238DC4}" type="pres">
      <dgm:prSet presAssocID="{89EE3684-7C83-494E-935C-9AF0D04953E2}" presName="Name23" presStyleLbl="parChTrans1D4" presStyleIdx="5" presStyleCnt="6"/>
      <dgm:spPr/>
    </dgm:pt>
    <dgm:pt modelId="{A3A5E855-1AFD-4F1A-973B-7BDFA3CEBB28}" type="pres">
      <dgm:prSet presAssocID="{47C9D513-91C9-4055-8567-275EAA2BA14B}" presName="hierRoot4" presStyleCnt="0"/>
      <dgm:spPr/>
    </dgm:pt>
    <dgm:pt modelId="{7CCC2B9E-983B-478D-86A9-14D28B5BC065}" type="pres">
      <dgm:prSet presAssocID="{47C9D513-91C9-4055-8567-275EAA2BA14B}" presName="composite4" presStyleCnt="0"/>
      <dgm:spPr/>
    </dgm:pt>
    <dgm:pt modelId="{603204A7-5CD5-4F13-856C-5AC61467341E}" type="pres">
      <dgm:prSet presAssocID="{47C9D513-91C9-4055-8567-275EAA2BA14B}" presName="background4" presStyleLbl="node4" presStyleIdx="5" presStyleCnt="6"/>
      <dgm:spPr/>
    </dgm:pt>
    <dgm:pt modelId="{DBAC3FE1-1C41-44F4-883A-758A97E2ED64}" type="pres">
      <dgm:prSet presAssocID="{47C9D513-91C9-4055-8567-275EAA2BA14B}" presName="text4" presStyleLbl="fgAcc4" presStyleIdx="5" presStyleCnt="6" custScaleX="226966" custScaleY="150518">
        <dgm:presLayoutVars>
          <dgm:chPref val="3"/>
        </dgm:presLayoutVars>
      </dgm:prSet>
      <dgm:spPr/>
    </dgm:pt>
    <dgm:pt modelId="{B8126279-DAB7-4422-9573-71B262953EC8}" type="pres">
      <dgm:prSet presAssocID="{47C9D513-91C9-4055-8567-275EAA2BA14B}" presName="hierChild5" presStyleCnt="0"/>
      <dgm:spPr/>
    </dgm:pt>
  </dgm:ptLst>
  <dgm:cxnLst>
    <dgm:cxn modelId="{06E90301-A272-4494-B984-0D2C1EC0D1E1}" type="presOf" srcId="{EE1E594B-019E-4A18-9A4E-2D7BA4231A65}" destId="{E1E01020-FDFA-4E40-8458-8219740B6D21}" srcOrd="0" destOrd="0" presId="urn:microsoft.com/office/officeart/2005/8/layout/hierarchy1"/>
    <dgm:cxn modelId="{F63DAD02-85A0-4C4B-817B-4B2EFA92032C}" type="presOf" srcId="{A3F7982E-CD44-498D-9D6E-2F991C1264FC}" destId="{B87FDA36-EB14-4701-BC44-CE60A287360F}" srcOrd="0" destOrd="0" presId="urn:microsoft.com/office/officeart/2005/8/layout/hierarchy1"/>
    <dgm:cxn modelId="{137CF507-8A1E-49F0-BCD8-BAAED02184B6}" type="presOf" srcId="{4F7BB005-B6E6-4C66-A470-9434C6CF03DA}" destId="{5B46CEB4-6DD2-488B-BF98-23C9DD71C810}" srcOrd="0" destOrd="0" presId="urn:microsoft.com/office/officeart/2005/8/layout/hierarchy1"/>
    <dgm:cxn modelId="{4286CE08-4E5C-4DDF-AEE5-B40095848793}" type="presOf" srcId="{5A7D223E-F679-4050-9D87-6E6D68B9C53A}" destId="{C0D75988-D9BD-400D-9E69-D15855D1AFCF}" srcOrd="0" destOrd="0" presId="urn:microsoft.com/office/officeart/2005/8/layout/hierarchy1"/>
    <dgm:cxn modelId="{5ADB1B09-3694-42A8-AEDF-F48CFD77D52F}" srcId="{4220FDA3-DB5A-477A-92EA-D6B30E942AF0}" destId="{E4FCA478-A600-4A4C-B66B-E515E756F332}" srcOrd="0" destOrd="0" parTransId="{0E0590B6-DDF8-4B34-AA41-990DBB64054E}" sibTransId="{D283B644-CCF1-48C0-87C7-9C3490D0126E}"/>
    <dgm:cxn modelId="{0B357C15-0AF7-4D03-A9EB-9B990F375C38}" type="presOf" srcId="{466C1887-E086-4AB7-8D8C-52F84032DA4D}" destId="{CD3117BF-4134-4CE0-A0AF-CB8242CC643F}" srcOrd="0" destOrd="0" presId="urn:microsoft.com/office/officeart/2005/8/layout/hierarchy1"/>
    <dgm:cxn modelId="{2C6D4424-35CC-44BB-89C8-9804072F0D6F}" srcId="{E4FCA478-A600-4A4C-B66B-E515E756F332}" destId="{5A7D223E-F679-4050-9D87-6E6D68B9C53A}" srcOrd="0" destOrd="0" parTransId="{AF1F9A9D-D6C3-467B-BA42-B893E281B125}" sibTransId="{0D73D48C-9BC2-4AF3-960C-470E569C90EA}"/>
    <dgm:cxn modelId="{C10B5835-5914-4998-8520-A398B2452E05}" srcId="{C9326FAB-714E-41E2-84D1-E91664D8AFF1}" destId="{DB330836-22D0-42FE-8070-E5C0377E4BAE}" srcOrd="2" destOrd="0" parTransId="{EE1E594B-019E-4A18-9A4E-2D7BA4231A65}" sibTransId="{C654EB3C-7F30-486B-AC20-203B5E3D727B}"/>
    <dgm:cxn modelId="{48505636-FCC4-4945-8D3E-6524ACF3927B}" srcId="{A3F7982E-CD44-498D-9D6E-2F991C1264FC}" destId="{9D197537-8ABC-4926-99C2-68297C1668D2}" srcOrd="0" destOrd="0" parTransId="{79AEEEA1-E757-420F-B434-A4F42E73DF66}" sibTransId="{DFEFBB76-BA8D-4CBE-9811-1FF09A2261B7}"/>
    <dgm:cxn modelId="{C9B9F441-ACEE-4F85-9DA9-1521BF2B5DBF}" srcId="{C9326FAB-714E-41E2-84D1-E91664D8AFF1}" destId="{466C1887-E086-4AB7-8D8C-52F84032DA4D}" srcOrd="0" destOrd="0" parTransId="{180C6312-53B3-441F-B96E-579D9E47DAC6}" sibTransId="{58F2A009-6440-48B3-A4A0-2C0E9164102A}"/>
    <dgm:cxn modelId="{954C4E4A-115E-4224-8542-2D93A59B67F3}" type="presOf" srcId="{E4FCA478-A600-4A4C-B66B-E515E756F332}" destId="{A4D0B232-35E1-4C47-9643-9C798AF45F6E}" srcOrd="0" destOrd="0" presId="urn:microsoft.com/office/officeart/2005/8/layout/hierarchy1"/>
    <dgm:cxn modelId="{5EFC556B-8A32-403A-9189-D40A2B00B78E}" type="presOf" srcId="{47C9D513-91C9-4055-8567-275EAA2BA14B}" destId="{DBAC3FE1-1C41-44F4-883A-758A97E2ED64}" srcOrd="0" destOrd="0" presId="urn:microsoft.com/office/officeart/2005/8/layout/hierarchy1"/>
    <dgm:cxn modelId="{6290E26F-2F09-4305-8AEE-216EE9320010}" srcId="{466C1887-E086-4AB7-8D8C-52F84032DA4D}" destId="{4F7BB005-B6E6-4C66-A470-9434C6CF03DA}" srcOrd="0" destOrd="0" parTransId="{E09507FA-9AB1-466D-8A1B-BD0E049C87BC}" sibTransId="{1EBB7991-00B8-4FCD-8BC3-FCE247AAC59E}"/>
    <dgm:cxn modelId="{51189C53-0BBB-4BEE-B103-1AEE13B68BD0}" type="presOf" srcId="{AF1F9A9D-D6C3-467B-BA42-B893E281B125}" destId="{980BC6F7-BA6A-437F-9006-76C74CA04B50}" srcOrd="0" destOrd="0" presId="urn:microsoft.com/office/officeart/2005/8/layout/hierarchy1"/>
    <dgm:cxn modelId="{D15A9659-C324-4FDC-97F7-B3041176FB47}" type="presOf" srcId="{9D197537-8ABC-4926-99C2-68297C1668D2}" destId="{96AE844C-C067-4C13-915D-49536F549569}" srcOrd="0" destOrd="0" presId="urn:microsoft.com/office/officeart/2005/8/layout/hierarchy1"/>
    <dgm:cxn modelId="{425E3C5A-B61F-4877-B581-0A7577FFB6D7}" type="presOf" srcId="{C9326FAB-714E-41E2-84D1-E91664D8AFF1}" destId="{E7A99A2B-E0E3-41C3-8354-686E92013CCA}" srcOrd="0" destOrd="0" presId="urn:microsoft.com/office/officeart/2005/8/layout/hierarchy1"/>
    <dgm:cxn modelId="{8BF19C9B-6C22-43E6-8A22-BFDF70E0D58E}" type="presOf" srcId="{E09507FA-9AB1-466D-8A1B-BD0E049C87BC}" destId="{2A6EE237-6F04-444B-8742-F9FB026DDB98}" srcOrd="0" destOrd="0" presId="urn:microsoft.com/office/officeart/2005/8/layout/hierarchy1"/>
    <dgm:cxn modelId="{02C501A4-44E8-4C2B-9DAD-5DC5BA2927F7}" srcId="{C9326FAB-714E-41E2-84D1-E91664D8AFF1}" destId="{A3F7982E-CD44-498D-9D6E-2F991C1264FC}" srcOrd="1" destOrd="0" parTransId="{965F3BB1-749B-4DA1-9DAF-2B1D74962938}" sibTransId="{498E5C87-901F-4EA7-AC4C-00A3C8DEBDF2}"/>
    <dgm:cxn modelId="{6661FDAA-0306-486F-AEBA-B293E57BA9AC}" type="presOf" srcId="{180C6312-53B3-441F-B96E-579D9E47DAC6}" destId="{F56B365D-6F0C-4BAC-84CA-5564F1553AC7}" srcOrd="0" destOrd="0" presId="urn:microsoft.com/office/officeart/2005/8/layout/hierarchy1"/>
    <dgm:cxn modelId="{4BEFFDB2-9B91-4612-ABC8-51A88D4FE553}" type="presOf" srcId="{89EE3684-7C83-494E-935C-9AF0D04953E2}" destId="{EA516346-12E0-4AFF-A8CE-A2CE1F238DC4}" srcOrd="0" destOrd="0" presId="urn:microsoft.com/office/officeart/2005/8/layout/hierarchy1"/>
    <dgm:cxn modelId="{F8B79BB9-0093-4D6C-8B99-71FDC123B5FA}" srcId="{5A7D223E-F679-4050-9D87-6E6D68B9C53A}" destId="{C9326FAB-714E-41E2-84D1-E91664D8AFF1}" srcOrd="0" destOrd="0" parTransId="{4AF1C2B6-965E-4420-847F-F9FA5BC54F4D}" sibTransId="{A2F88077-93D9-4F59-96D0-EF375435349C}"/>
    <dgm:cxn modelId="{8128A8C0-D34E-4E8F-8BD7-45D5C37E2972}" srcId="{DB330836-22D0-42FE-8070-E5C0377E4BAE}" destId="{47C9D513-91C9-4055-8567-275EAA2BA14B}" srcOrd="0" destOrd="0" parTransId="{89EE3684-7C83-494E-935C-9AF0D04953E2}" sibTransId="{505D6A28-D236-447D-B2E8-D23C691FE6F3}"/>
    <dgm:cxn modelId="{457608C2-7257-4284-BBEE-531A76C89719}" type="presOf" srcId="{79AEEEA1-E757-420F-B434-A4F42E73DF66}" destId="{1135E85C-A171-46CC-BF6B-4C052C3B7B8C}" srcOrd="0" destOrd="0" presId="urn:microsoft.com/office/officeart/2005/8/layout/hierarchy1"/>
    <dgm:cxn modelId="{36D246DB-58F7-417E-9934-63357A766932}" type="presOf" srcId="{4220FDA3-DB5A-477A-92EA-D6B30E942AF0}" destId="{9A385BD4-85D2-43F1-9583-58C6D7A2C9FE}" srcOrd="0" destOrd="0" presId="urn:microsoft.com/office/officeart/2005/8/layout/hierarchy1"/>
    <dgm:cxn modelId="{C43098E2-86A9-4057-B475-E5F87B95881D}" type="presOf" srcId="{965F3BB1-749B-4DA1-9DAF-2B1D74962938}" destId="{B0337C18-1B1A-4D20-83C2-8AAD8B270A62}" srcOrd="0" destOrd="0" presId="urn:microsoft.com/office/officeart/2005/8/layout/hierarchy1"/>
    <dgm:cxn modelId="{6E1AB8E3-A4A6-47D3-A1C3-CA5B05DE2EB8}" type="presOf" srcId="{DB330836-22D0-42FE-8070-E5C0377E4BAE}" destId="{47276DFB-81A8-4CDB-8BA9-07E745BF6A1D}" srcOrd="0" destOrd="0" presId="urn:microsoft.com/office/officeart/2005/8/layout/hierarchy1"/>
    <dgm:cxn modelId="{A3881CE9-4771-40C2-B89E-7C8C4686698F}" type="presOf" srcId="{4AF1C2B6-965E-4420-847F-F9FA5BC54F4D}" destId="{9D5B75D2-A9CD-4CFA-AEFF-879B7AC1C8CE}" srcOrd="0" destOrd="0" presId="urn:microsoft.com/office/officeart/2005/8/layout/hierarchy1"/>
    <dgm:cxn modelId="{6A5E3009-BF11-45DF-B9F1-9BE322921B75}" type="presParOf" srcId="{9A385BD4-85D2-43F1-9583-58C6D7A2C9FE}" destId="{15465787-0B03-421B-B30C-D8652CEC2590}" srcOrd="0" destOrd="0" presId="urn:microsoft.com/office/officeart/2005/8/layout/hierarchy1"/>
    <dgm:cxn modelId="{E75CD005-20FE-463D-9F76-F1DBABF65469}" type="presParOf" srcId="{15465787-0B03-421B-B30C-D8652CEC2590}" destId="{DA4D948A-1693-4347-9C42-9DBE94F4BF15}" srcOrd="0" destOrd="0" presId="urn:microsoft.com/office/officeart/2005/8/layout/hierarchy1"/>
    <dgm:cxn modelId="{6912B6D1-74BA-49CF-98DC-76C8394E9ABC}" type="presParOf" srcId="{DA4D948A-1693-4347-9C42-9DBE94F4BF15}" destId="{D8DFF8D7-5006-45FD-96ED-8470D352348C}" srcOrd="0" destOrd="0" presId="urn:microsoft.com/office/officeart/2005/8/layout/hierarchy1"/>
    <dgm:cxn modelId="{D979990D-B94D-44A2-8368-19CED5275186}" type="presParOf" srcId="{DA4D948A-1693-4347-9C42-9DBE94F4BF15}" destId="{A4D0B232-35E1-4C47-9643-9C798AF45F6E}" srcOrd="1" destOrd="0" presId="urn:microsoft.com/office/officeart/2005/8/layout/hierarchy1"/>
    <dgm:cxn modelId="{1C7F57BB-FD3D-4036-BFFA-B5BCFB2B344F}" type="presParOf" srcId="{15465787-0B03-421B-B30C-D8652CEC2590}" destId="{0BA9D00C-6CD8-4C0E-A1E6-AC38A1BF10FD}" srcOrd="1" destOrd="0" presId="urn:microsoft.com/office/officeart/2005/8/layout/hierarchy1"/>
    <dgm:cxn modelId="{935EF280-FA5E-49CB-B435-BD43D60AEB61}" type="presParOf" srcId="{0BA9D00C-6CD8-4C0E-A1E6-AC38A1BF10FD}" destId="{980BC6F7-BA6A-437F-9006-76C74CA04B50}" srcOrd="0" destOrd="0" presId="urn:microsoft.com/office/officeart/2005/8/layout/hierarchy1"/>
    <dgm:cxn modelId="{489F06D1-8CD8-427C-9EE7-8A72A2540852}" type="presParOf" srcId="{0BA9D00C-6CD8-4C0E-A1E6-AC38A1BF10FD}" destId="{08B6048C-230D-4095-A075-C82EC6C530BA}" srcOrd="1" destOrd="0" presId="urn:microsoft.com/office/officeart/2005/8/layout/hierarchy1"/>
    <dgm:cxn modelId="{9E31AC24-6769-4414-BAC7-329D1D824BDB}" type="presParOf" srcId="{08B6048C-230D-4095-A075-C82EC6C530BA}" destId="{D02691A6-DFE2-4B42-9A3C-3624EE771E10}" srcOrd="0" destOrd="0" presId="urn:microsoft.com/office/officeart/2005/8/layout/hierarchy1"/>
    <dgm:cxn modelId="{EF4175E5-4CA1-4EA4-AB14-2FBA9684C9AE}" type="presParOf" srcId="{D02691A6-DFE2-4B42-9A3C-3624EE771E10}" destId="{6C117D7C-0B31-440A-A5D2-3E18114CC3B8}" srcOrd="0" destOrd="0" presId="urn:microsoft.com/office/officeart/2005/8/layout/hierarchy1"/>
    <dgm:cxn modelId="{4A52BC0E-5D59-46DD-83B7-4FB62AA1868E}" type="presParOf" srcId="{D02691A6-DFE2-4B42-9A3C-3624EE771E10}" destId="{C0D75988-D9BD-400D-9E69-D15855D1AFCF}" srcOrd="1" destOrd="0" presId="urn:microsoft.com/office/officeart/2005/8/layout/hierarchy1"/>
    <dgm:cxn modelId="{5F9005E9-772A-4649-B81F-00DED550AD50}" type="presParOf" srcId="{08B6048C-230D-4095-A075-C82EC6C530BA}" destId="{CB65E017-16E1-42E7-9A19-8941B6563AD1}" srcOrd="1" destOrd="0" presId="urn:microsoft.com/office/officeart/2005/8/layout/hierarchy1"/>
    <dgm:cxn modelId="{A187B0AF-C6DF-4AA5-8F0A-2CD99C0A76E1}" type="presParOf" srcId="{CB65E017-16E1-42E7-9A19-8941B6563AD1}" destId="{9D5B75D2-A9CD-4CFA-AEFF-879B7AC1C8CE}" srcOrd="0" destOrd="0" presId="urn:microsoft.com/office/officeart/2005/8/layout/hierarchy1"/>
    <dgm:cxn modelId="{65AE309E-08B4-44D4-A317-61F9C6D0153B}" type="presParOf" srcId="{CB65E017-16E1-42E7-9A19-8941B6563AD1}" destId="{47961A9D-9C5E-4478-9B30-601DEBBAF704}" srcOrd="1" destOrd="0" presId="urn:microsoft.com/office/officeart/2005/8/layout/hierarchy1"/>
    <dgm:cxn modelId="{28BC056E-3848-48CC-88C3-45CCBD4B14A7}" type="presParOf" srcId="{47961A9D-9C5E-4478-9B30-601DEBBAF704}" destId="{1DB016B1-8FA8-438A-ACEC-D954435FFEB4}" srcOrd="0" destOrd="0" presId="urn:microsoft.com/office/officeart/2005/8/layout/hierarchy1"/>
    <dgm:cxn modelId="{90F23805-94B9-479B-B00F-70D7ED83F39F}" type="presParOf" srcId="{1DB016B1-8FA8-438A-ACEC-D954435FFEB4}" destId="{AB5D9A8D-F037-4DD0-A822-0D3281FCBAD8}" srcOrd="0" destOrd="0" presId="urn:microsoft.com/office/officeart/2005/8/layout/hierarchy1"/>
    <dgm:cxn modelId="{C33B44F2-46CC-4BB8-91DD-D29C191B3E61}" type="presParOf" srcId="{1DB016B1-8FA8-438A-ACEC-D954435FFEB4}" destId="{E7A99A2B-E0E3-41C3-8354-686E92013CCA}" srcOrd="1" destOrd="0" presId="urn:microsoft.com/office/officeart/2005/8/layout/hierarchy1"/>
    <dgm:cxn modelId="{FF2B2338-A483-4E1E-A751-BE468B3AD3D3}" type="presParOf" srcId="{47961A9D-9C5E-4478-9B30-601DEBBAF704}" destId="{DF5BCD09-F95C-4438-80FE-A9DD3C9B5B2F}" srcOrd="1" destOrd="0" presId="urn:microsoft.com/office/officeart/2005/8/layout/hierarchy1"/>
    <dgm:cxn modelId="{5D6DC514-766F-4CB9-A616-D8ED083DBDB0}" type="presParOf" srcId="{DF5BCD09-F95C-4438-80FE-A9DD3C9B5B2F}" destId="{F56B365D-6F0C-4BAC-84CA-5564F1553AC7}" srcOrd="0" destOrd="0" presId="urn:microsoft.com/office/officeart/2005/8/layout/hierarchy1"/>
    <dgm:cxn modelId="{3A4DA583-210D-4452-988F-6718CA7B012A}" type="presParOf" srcId="{DF5BCD09-F95C-4438-80FE-A9DD3C9B5B2F}" destId="{FC0FC5B5-BE9B-450A-B287-D608A5258F5B}" srcOrd="1" destOrd="0" presId="urn:microsoft.com/office/officeart/2005/8/layout/hierarchy1"/>
    <dgm:cxn modelId="{E51AF3B7-EB94-4CB4-93CC-5CC979EAB4E9}" type="presParOf" srcId="{FC0FC5B5-BE9B-450A-B287-D608A5258F5B}" destId="{2EC09686-4EB7-4004-B6F8-BA0CD18A23EF}" srcOrd="0" destOrd="0" presId="urn:microsoft.com/office/officeart/2005/8/layout/hierarchy1"/>
    <dgm:cxn modelId="{DBDA194A-6E64-4867-836D-05A0817C6FBF}" type="presParOf" srcId="{2EC09686-4EB7-4004-B6F8-BA0CD18A23EF}" destId="{1E2D468A-8DA6-4263-B0DE-4B98C8F3D0E1}" srcOrd="0" destOrd="0" presId="urn:microsoft.com/office/officeart/2005/8/layout/hierarchy1"/>
    <dgm:cxn modelId="{AC103AA0-C861-4116-B7DE-CF72CF05A5F3}" type="presParOf" srcId="{2EC09686-4EB7-4004-B6F8-BA0CD18A23EF}" destId="{CD3117BF-4134-4CE0-A0AF-CB8242CC643F}" srcOrd="1" destOrd="0" presId="urn:microsoft.com/office/officeart/2005/8/layout/hierarchy1"/>
    <dgm:cxn modelId="{1D5CD4E2-CA20-4185-A5BD-936F5B99F80C}" type="presParOf" srcId="{FC0FC5B5-BE9B-450A-B287-D608A5258F5B}" destId="{A5E5BE1F-07D7-46D2-A447-57DA7DB08CF1}" srcOrd="1" destOrd="0" presId="urn:microsoft.com/office/officeart/2005/8/layout/hierarchy1"/>
    <dgm:cxn modelId="{6B35BAD5-2267-49FC-AC6B-E24A16965405}" type="presParOf" srcId="{A5E5BE1F-07D7-46D2-A447-57DA7DB08CF1}" destId="{2A6EE237-6F04-444B-8742-F9FB026DDB98}" srcOrd="0" destOrd="0" presId="urn:microsoft.com/office/officeart/2005/8/layout/hierarchy1"/>
    <dgm:cxn modelId="{F113413B-6FF7-47C9-B429-AA0BBFDB0584}" type="presParOf" srcId="{A5E5BE1F-07D7-46D2-A447-57DA7DB08CF1}" destId="{A01A3F56-0555-4BC7-A40E-7DFC2F89859C}" srcOrd="1" destOrd="0" presId="urn:microsoft.com/office/officeart/2005/8/layout/hierarchy1"/>
    <dgm:cxn modelId="{632E37E5-A4A4-4736-B7F4-9D1582408A94}" type="presParOf" srcId="{A01A3F56-0555-4BC7-A40E-7DFC2F89859C}" destId="{F919B6FA-0103-45FC-8FC2-AACB6B0D1D5B}" srcOrd="0" destOrd="0" presId="urn:microsoft.com/office/officeart/2005/8/layout/hierarchy1"/>
    <dgm:cxn modelId="{03625788-96DE-4CD7-B2D2-93CAE1130039}" type="presParOf" srcId="{F919B6FA-0103-45FC-8FC2-AACB6B0D1D5B}" destId="{014484B9-2A62-4AE8-A843-0D767378B67E}" srcOrd="0" destOrd="0" presId="urn:microsoft.com/office/officeart/2005/8/layout/hierarchy1"/>
    <dgm:cxn modelId="{9652BAC8-17EB-43AF-9F33-220FA4B11B9E}" type="presParOf" srcId="{F919B6FA-0103-45FC-8FC2-AACB6B0D1D5B}" destId="{5B46CEB4-6DD2-488B-BF98-23C9DD71C810}" srcOrd="1" destOrd="0" presId="urn:microsoft.com/office/officeart/2005/8/layout/hierarchy1"/>
    <dgm:cxn modelId="{2F106FDD-B51B-461E-A095-D419339A85AC}" type="presParOf" srcId="{A01A3F56-0555-4BC7-A40E-7DFC2F89859C}" destId="{599BE7D9-4A3F-4701-8750-0040ABD3BCFA}" srcOrd="1" destOrd="0" presId="urn:microsoft.com/office/officeart/2005/8/layout/hierarchy1"/>
    <dgm:cxn modelId="{3D694FFA-8F67-4899-B1AE-C64CDFF3180F}" type="presParOf" srcId="{DF5BCD09-F95C-4438-80FE-A9DD3C9B5B2F}" destId="{B0337C18-1B1A-4D20-83C2-8AAD8B270A62}" srcOrd="2" destOrd="0" presId="urn:microsoft.com/office/officeart/2005/8/layout/hierarchy1"/>
    <dgm:cxn modelId="{B4772627-F6CD-4983-8D57-340C21025666}" type="presParOf" srcId="{DF5BCD09-F95C-4438-80FE-A9DD3C9B5B2F}" destId="{A9944076-C5ED-43DB-9662-AB966C013720}" srcOrd="3" destOrd="0" presId="urn:microsoft.com/office/officeart/2005/8/layout/hierarchy1"/>
    <dgm:cxn modelId="{7F7D2F96-D98F-4C38-AE4E-FB1A0D54A5D4}" type="presParOf" srcId="{A9944076-C5ED-43DB-9662-AB966C013720}" destId="{15B2F832-2EE9-467A-8F95-D135683AFDC3}" srcOrd="0" destOrd="0" presId="urn:microsoft.com/office/officeart/2005/8/layout/hierarchy1"/>
    <dgm:cxn modelId="{865AA0C1-7E9D-44AF-AB3A-D7C39E79F662}" type="presParOf" srcId="{15B2F832-2EE9-467A-8F95-D135683AFDC3}" destId="{767CFB25-0F11-4675-87DE-633A58B9041E}" srcOrd="0" destOrd="0" presId="urn:microsoft.com/office/officeart/2005/8/layout/hierarchy1"/>
    <dgm:cxn modelId="{DE559CFD-A91B-4332-995B-A1F5F65A4C5D}" type="presParOf" srcId="{15B2F832-2EE9-467A-8F95-D135683AFDC3}" destId="{B87FDA36-EB14-4701-BC44-CE60A287360F}" srcOrd="1" destOrd="0" presId="urn:microsoft.com/office/officeart/2005/8/layout/hierarchy1"/>
    <dgm:cxn modelId="{38373E5D-B29D-4094-AC88-A6FB20D49528}" type="presParOf" srcId="{A9944076-C5ED-43DB-9662-AB966C013720}" destId="{44A0BFFF-2848-49F7-BB50-684A11C527BB}" srcOrd="1" destOrd="0" presId="urn:microsoft.com/office/officeart/2005/8/layout/hierarchy1"/>
    <dgm:cxn modelId="{86E003AE-785D-42B5-91B5-9FA9C2C92DC3}" type="presParOf" srcId="{44A0BFFF-2848-49F7-BB50-684A11C527BB}" destId="{1135E85C-A171-46CC-BF6B-4C052C3B7B8C}" srcOrd="0" destOrd="0" presId="urn:microsoft.com/office/officeart/2005/8/layout/hierarchy1"/>
    <dgm:cxn modelId="{A074E0DE-CAC0-40F9-919D-D230FFD3E98A}" type="presParOf" srcId="{44A0BFFF-2848-49F7-BB50-684A11C527BB}" destId="{9C33E27E-EB16-4D57-ABCC-26CB00204FBB}" srcOrd="1" destOrd="0" presId="urn:microsoft.com/office/officeart/2005/8/layout/hierarchy1"/>
    <dgm:cxn modelId="{2F845A65-B073-482F-8174-6CF8BFDF5BC4}" type="presParOf" srcId="{9C33E27E-EB16-4D57-ABCC-26CB00204FBB}" destId="{B63FCAE6-0FBB-4E47-9423-DD98F014C6B4}" srcOrd="0" destOrd="0" presId="urn:microsoft.com/office/officeart/2005/8/layout/hierarchy1"/>
    <dgm:cxn modelId="{B091CF8A-A31E-4462-AE2B-8D47A9AB030C}" type="presParOf" srcId="{B63FCAE6-0FBB-4E47-9423-DD98F014C6B4}" destId="{12B7DAE2-17AA-44F6-B4ED-89A625C6BA26}" srcOrd="0" destOrd="0" presId="urn:microsoft.com/office/officeart/2005/8/layout/hierarchy1"/>
    <dgm:cxn modelId="{A8487000-6FEF-4CDA-9FC3-9ED40FB26848}" type="presParOf" srcId="{B63FCAE6-0FBB-4E47-9423-DD98F014C6B4}" destId="{96AE844C-C067-4C13-915D-49536F549569}" srcOrd="1" destOrd="0" presId="urn:microsoft.com/office/officeart/2005/8/layout/hierarchy1"/>
    <dgm:cxn modelId="{65D63ED5-B212-4B1D-B52B-B12385C8AFE4}" type="presParOf" srcId="{9C33E27E-EB16-4D57-ABCC-26CB00204FBB}" destId="{CDCF8467-7BD9-4B95-ACEF-6E8BC4E1DAA3}" srcOrd="1" destOrd="0" presId="urn:microsoft.com/office/officeart/2005/8/layout/hierarchy1"/>
    <dgm:cxn modelId="{6068D2DE-1E5C-430F-ACDB-98504EBF1452}" type="presParOf" srcId="{DF5BCD09-F95C-4438-80FE-A9DD3C9B5B2F}" destId="{E1E01020-FDFA-4E40-8458-8219740B6D21}" srcOrd="4" destOrd="0" presId="urn:microsoft.com/office/officeart/2005/8/layout/hierarchy1"/>
    <dgm:cxn modelId="{186B3AE5-E418-446E-92F8-C582F4EB9F03}" type="presParOf" srcId="{DF5BCD09-F95C-4438-80FE-A9DD3C9B5B2F}" destId="{949B6B67-91B4-4E44-A2E8-5C7EA87F4511}" srcOrd="5" destOrd="0" presId="urn:microsoft.com/office/officeart/2005/8/layout/hierarchy1"/>
    <dgm:cxn modelId="{3440A630-36C6-4103-B761-E27973E43846}" type="presParOf" srcId="{949B6B67-91B4-4E44-A2E8-5C7EA87F4511}" destId="{74A8CFA8-D48D-4C00-A320-09669F267B8F}" srcOrd="0" destOrd="0" presId="urn:microsoft.com/office/officeart/2005/8/layout/hierarchy1"/>
    <dgm:cxn modelId="{50726A11-A034-4756-9278-DB63867BC560}" type="presParOf" srcId="{74A8CFA8-D48D-4C00-A320-09669F267B8F}" destId="{68669C27-D411-44CC-AB51-73DF1532F686}" srcOrd="0" destOrd="0" presId="urn:microsoft.com/office/officeart/2005/8/layout/hierarchy1"/>
    <dgm:cxn modelId="{85B90F39-1D9D-4CC8-8B9B-C3EDD2CEEED7}" type="presParOf" srcId="{74A8CFA8-D48D-4C00-A320-09669F267B8F}" destId="{47276DFB-81A8-4CDB-8BA9-07E745BF6A1D}" srcOrd="1" destOrd="0" presId="urn:microsoft.com/office/officeart/2005/8/layout/hierarchy1"/>
    <dgm:cxn modelId="{84A73E90-621E-4491-A65C-87EFA335BA5E}" type="presParOf" srcId="{949B6B67-91B4-4E44-A2E8-5C7EA87F4511}" destId="{2FC8DD27-7002-4942-820C-DAF238C79691}" srcOrd="1" destOrd="0" presId="urn:microsoft.com/office/officeart/2005/8/layout/hierarchy1"/>
    <dgm:cxn modelId="{851D7592-D8E4-4C65-8503-BDBE9E587A43}" type="presParOf" srcId="{2FC8DD27-7002-4942-820C-DAF238C79691}" destId="{EA516346-12E0-4AFF-A8CE-A2CE1F238DC4}" srcOrd="0" destOrd="0" presId="urn:microsoft.com/office/officeart/2005/8/layout/hierarchy1"/>
    <dgm:cxn modelId="{E907698F-EC82-4065-8158-0621D419D391}" type="presParOf" srcId="{2FC8DD27-7002-4942-820C-DAF238C79691}" destId="{A3A5E855-1AFD-4F1A-973B-7BDFA3CEBB28}" srcOrd="1" destOrd="0" presId="urn:microsoft.com/office/officeart/2005/8/layout/hierarchy1"/>
    <dgm:cxn modelId="{F9C751A4-FDF2-4D37-A2F7-A629A87ECB20}" type="presParOf" srcId="{A3A5E855-1AFD-4F1A-973B-7BDFA3CEBB28}" destId="{7CCC2B9E-983B-478D-86A9-14D28B5BC065}" srcOrd="0" destOrd="0" presId="urn:microsoft.com/office/officeart/2005/8/layout/hierarchy1"/>
    <dgm:cxn modelId="{16930EA7-4E7B-49AD-98C8-BC2F46BF50AF}" type="presParOf" srcId="{7CCC2B9E-983B-478D-86A9-14D28B5BC065}" destId="{603204A7-5CD5-4F13-856C-5AC61467341E}" srcOrd="0" destOrd="0" presId="urn:microsoft.com/office/officeart/2005/8/layout/hierarchy1"/>
    <dgm:cxn modelId="{19142444-6723-4041-9DC5-2A7D1972B8EF}" type="presParOf" srcId="{7CCC2B9E-983B-478D-86A9-14D28B5BC065}" destId="{DBAC3FE1-1C41-44F4-883A-758A97E2ED64}" srcOrd="1" destOrd="0" presId="urn:microsoft.com/office/officeart/2005/8/layout/hierarchy1"/>
    <dgm:cxn modelId="{D89AC42B-4374-4315-9E8A-5E981089F1B9}" type="presParOf" srcId="{A3A5E855-1AFD-4F1A-973B-7BDFA3CEBB28}" destId="{B8126279-DAB7-4422-9573-71B262953E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78F7619-7F3C-4304-BA76-0AFD62A66040}" type="doc">
      <dgm:prSet loTypeId="urn:microsoft.com/office/officeart/2005/8/layout/hierarchy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rtl="1"/>
          <a:endParaRPr lang="ar-EG"/>
        </a:p>
      </dgm:t>
    </dgm:pt>
    <dgm:pt modelId="{64949575-7ED8-47D5-8DEC-95F8747556A3}">
      <dgm:prSet phldrT="[نص]" phldr="0" custT="1"/>
      <dgm:spPr/>
      <dgm:t>
        <a:bodyPr/>
        <a:lstStyle/>
        <a:p>
          <a:pPr rtl="1"/>
          <a:r>
            <a:rPr lang="ar-EG" sz="3200" b="1" dirty="0"/>
            <a:t>تمثيل الشركة</a:t>
          </a:r>
        </a:p>
      </dgm:t>
    </dgm:pt>
    <dgm:pt modelId="{3B15546F-258D-46FA-9A33-903268FA943D}" type="par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4020E5D-6162-4886-951B-845C8CF37BE4}" type="sib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1E0D98C-CCED-446A-8F1C-6C67AA90C249}">
      <dgm:prSet custT="1"/>
      <dgm:spPr/>
      <dgm:t>
        <a:bodyPr/>
        <a:lstStyle/>
        <a:p>
          <a:pPr rtl="1"/>
          <a:r>
            <a:rPr lang="ar-EG" sz="3200" b="1" dirty="0"/>
            <a:t>المدير يوقع على كافة المعاملات باسم الشركة وليس باسمه الشخصي</a:t>
          </a:r>
        </a:p>
      </dgm:t>
    </dgm:pt>
    <dgm:pt modelId="{3AAF28DD-B7A5-497D-8332-209B673AE243}" type="par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385DD4AF-2E80-4821-820A-F6136A1359F5}" type="sib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DE1111D1-F68E-46A0-9A52-48A1C1521417}">
      <dgm:prSet phldrT="[نص]" phldr="0" custT="1"/>
      <dgm:spPr/>
      <dgm:t>
        <a:bodyPr/>
        <a:lstStyle/>
        <a:p>
          <a:pPr rtl="1"/>
          <a:r>
            <a:rPr lang="ar-EG" sz="3200" b="1" dirty="0"/>
            <a:t>تعيين ممثل قانوني يتعامل باسم الشركة مع الغير (تلقاء الحقوق ويدفع الالتزامات) تصريف أمور الشركة ( رفع دعوى أمام القضاء)</a:t>
          </a:r>
        </a:p>
      </dgm:t>
    </dgm:pt>
    <dgm:pt modelId="{53B3A817-2668-4CE4-99B5-0611D3084C36}" type="sib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1DC26E27-4058-4E37-8B45-E6C4C6DAE6A1}" type="par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6B2400D8-FC52-4565-949D-4E349167101C}">
      <dgm:prSet custT="1"/>
      <dgm:spPr/>
      <dgm:t>
        <a:bodyPr/>
        <a:lstStyle/>
        <a:p>
          <a:pPr rtl="1"/>
          <a:r>
            <a:rPr lang="ar-EG" sz="3200" b="1" dirty="0"/>
            <a:t>ويتمثل هذا الشخص في شركات الأشخاص في شخصية المدير. أما في شركات الأموال فهم عدة مديرين يشكلون مجلس إدارة.</a:t>
          </a:r>
        </a:p>
      </dgm:t>
    </dgm:pt>
    <dgm:pt modelId="{F0243CAA-AB6D-48E6-9901-B32C591A87F2}" type="par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1CDF7D5A-E620-443C-A179-75CD196314C5}" type="sib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25BFB669-3A1B-4563-88C8-E72296CBC84C}">
      <dgm:prSet custT="1"/>
      <dgm:spPr/>
      <dgm:t>
        <a:bodyPr/>
        <a:lstStyle/>
        <a:p>
          <a:pPr rtl="1">
            <a:buNone/>
          </a:pPr>
          <a:r>
            <a:rPr lang="ar-EG" sz="3200" b="1" dirty="0"/>
            <a:t>وإذا كانت الشركة في مرحلة التصفية فإن المصفي هو الذي يمثلها لدى الغير وأمام القضاء</a:t>
          </a:r>
        </a:p>
      </dgm:t>
    </dgm:pt>
    <dgm:pt modelId="{BA4964A7-0718-4A19-A329-A89C88DA3E49}" type="parTrans" cxnId="{94DBE9AB-8EF4-4C21-B6A2-2955C8C66D2A}">
      <dgm:prSet/>
      <dgm:spPr/>
      <dgm:t>
        <a:bodyPr/>
        <a:lstStyle/>
        <a:p>
          <a:pPr rtl="1"/>
          <a:endParaRPr lang="ar-EG"/>
        </a:p>
      </dgm:t>
    </dgm:pt>
    <dgm:pt modelId="{1C084CBE-5623-4E07-BF87-B15CCC949201}" type="sibTrans" cxnId="{94DBE9AB-8EF4-4C21-B6A2-2955C8C66D2A}">
      <dgm:prSet/>
      <dgm:spPr/>
      <dgm:t>
        <a:bodyPr/>
        <a:lstStyle/>
        <a:p>
          <a:pPr rtl="1"/>
          <a:endParaRPr lang="ar-EG"/>
        </a:p>
      </dgm:t>
    </dgm:pt>
    <dgm:pt modelId="{4F55745C-431B-415C-B241-557877DB0298}" type="pres">
      <dgm:prSet presAssocID="{878F7619-7F3C-4304-BA76-0AFD62A660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1F2860-503F-4788-926E-469049596B1A}" type="pres">
      <dgm:prSet presAssocID="{64949575-7ED8-47D5-8DEC-95F8747556A3}" presName="hierRoot1" presStyleCnt="0"/>
      <dgm:spPr/>
    </dgm:pt>
    <dgm:pt modelId="{0AE173C2-E5DF-434D-8A30-41E5ECEB1BEB}" type="pres">
      <dgm:prSet presAssocID="{64949575-7ED8-47D5-8DEC-95F8747556A3}" presName="composite" presStyleCnt="0"/>
      <dgm:spPr/>
    </dgm:pt>
    <dgm:pt modelId="{F0034CD0-0CF2-4E33-AAE8-985DF7F22559}" type="pres">
      <dgm:prSet presAssocID="{64949575-7ED8-47D5-8DEC-95F8747556A3}" presName="background" presStyleLbl="node0" presStyleIdx="0" presStyleCnt="1"/>
      <dgm:spPr/>
    </dgm:pt>
    <dgm:pt modelId="{14C88F0A-4243-4A14-9F30-4579963B45EB}" type="pres">
      <dgm:prSet presAssocID="{64949575-7ED8-47D5-8DEC-95F8747556A3}" presName="text" presStyleLbl="fgAcc0" presStyleIdx="0" presStyleCnt="1" custScaleX="240624" custScaleY="98618" custLinFactNeighborX="-2101" custLinFactNeighborY="-2206">
        <dgm:presLayoutVars>
          <dgm:chPref val="3"/>
        </dgm:presLayoutVars>
      </dgm:prSet>
      <dgm:spPr/>
    </dgm:pt>
    <dgm:pt modelId="{D00B369A-41B3-4F42-B224-D4B9404CEA92}" type="pres">
      <dgm:prSet presAssocID="{64949575-7ED8-47D5-8DEC-95F8747556A3}" presName="hierChild2" presStyleCnt="0"/>
      <dgm:spPr/>
    </dgm:pt>
    <dgm:pt modelId="{925D7085-8340-4539-83AA-2F51442AB695}" type="pres">
      <dgm:prSet presAssocID="{1DC26E27-4058-4E37-8B45-E6C4C6DAE6A1}" presName="Name10" presStyleLbl="parChTrans1D2" presStyleIdx="0" presStyleCnt="1"/>
      <dgm:spPr/>
    </dgm:pt>
    <dgm:pt modelId="{40A408DD-4E09-4083-96A7-5E1DA1E3E10A}" type="pres">
      <dgm:prSet presAssocID="{DE1111D1-F68E-46A0-9A52-48A1C1521417}" presName="hierRoot2" presStyleCnt="0"/>
      <dgm:spPr/>
    </dgm:pt>
    <dgm:pt modelId="{B38421FD-1AFC-4E36-B288-EF403E7D9EE4}" type="pres">
      <dgm:prSet presAssocID="{DE1111D1-F68E-46A0-9A52-48A1C1521417}" presName="composite2" presStyleCnt="0"/>
      <dgm:spPr/>
    </dgm:pt>
    <dgm:pt modelId="{8344C992-D744-411D-BBD9-0854ACE5D114}" type="pres">
      <dgm:prSet presAssocID="{DE1111D1-F68E-46A0-9A52-48A1C1521417}" presName="background2" presStyleLbl="node2" presStyleIdx="0" presStyleCnt="1"/>
      <dgm:spPr/>
    </dgm:pt>
    <dgm:pt modelId="{148F0B0B-0734-40A3-ABC9-2356E0082869}" type="pres">
      <dgm:prSet presAssocID="{DE1111D1-F68E-46A0-9A52-48A1C1521417}" presName="text2" presStyleLbl="fgAcc2" presStyleIdx="0" presStyleCnt="1" custScaleX="695732" custScaleY="112605">
        <dgm:presLayoutVars>
          <dgm:chPref val="3"/>
        </dgm:presLayoutVars>
      </dgm:prSet>
      <dgm:spPr/>
    </dgm:pt>
    <dgm:pt modelId="{1DCD8E0F-2707-4553-A31B-C743F0CB9699}" type="pres">
      <dgm:prSet presAssocID="{DE1111D1-F68E-46A0-9A52-48A1C1521417}" presName="hierChild3" presStyleCnt="0"/>
      <dgm:spPr/>
    </dgm:pt>
    <dgm:pt modelId="{18F5640B-9418-46C5-AB74-40038E686A34}" type="pres">
      <dgm:prSet presAssocID="{3AAF28DD-B7A5-497D-8332-209B673AE243}" presName="Name17" presStyleLbl="parChTrans1D3" presStyleIdx="0" presStyleCnt="3"/>
      <dgm:spPr/>
    </dgm:pt>
    <dgm:pt modelId="{3691294E-EFCA-414E-A4BC-4C2D5C6C8447}" type="pres">
      <dgm:prSet presAssocID="{31E0D98C-CCED-446A-8F1C-6C67AA90C249}" presName="hierRoot3" presStyleCnt="0"/>
      <dgm:spPr/>
    </dgm:pt>
    <dgm:pt modelId="{F625194E-4962-4EBA-89D5-7E9257554018}" type="pres">
      <dgm:prSet presAssocID="{31E0D98C-CCED-446A-8F1C-6C67AA90C249}" presName="composite3" presStyleCnt="0"/>
      <dgm:spPr/>
    </dgm:pt>
    <dgm:pt modelId="{DD7D466A-334F-4AF9-88EA-5BDACA3B5B97}" type="pres">
      <dgm:prSet presAssocID="{31E0D98C-CCED-446A-8F1C-6C67AA90C249}" presName="background3" presStyleLbl="node3" presStyleIdx="0" presStyleCnt="3"/>
      <dgm:spPr/>
    </dgm:pt>
    <dgm:pt modelId="{23FF5C53-2DF3-44B3-9EC1-5A9922ADD91B}" type="pres">
      <dgm:prSet presAssocID="{31E0D98C-CCED-446A-8F1C-6C67AA90C249}" presName="text3" presStyleLbl="fgAcc3" presStyleIdx="0" presStyleCnt="3" custScaleX="179158" custScaleY="257687" custLinFactX="100000" custLinFactNeighborX="110442" custLinFactNeighborY="4976">
        <dgm:presLayoutVars>
          <dgm:chPref val="3"/>
        </dgm:presLayoutVars>
      </dgm:prSet>
      <dgm:spPr/>
    </dgm:pt>
    <dgm:pt modelId="{CA826ECE-AB72-45FF-BF28-088E876F1A9B}" type="pres">
      <dgm:prSet presAssocID="{31E0D98C-CCED-446A-8F1C-6C67AA90C249}" presName="hierChild4" presStyleCnt="0"/>
      <dgm:spPr/>
    </dgm:pt>
    <dgm:pt modelId="{3762F0E3-6934-4E84-87CE-104E207F7036}" type="pres">
      <dgm:prSet presAssocID="{F0243CAA-AB6D-48E6-9901-B32C591A87F2}" presName="Name17" presStyleLbl="parChTrans1D3" presStyleIdx="1" presStyleCnt="3"/>
      <dgm:spPr/>
    </dgm:pt>
    <dgm:pt modelId="{EBB51A7C-FBCF-48A0-84DA-9DB619219AA0}" type="pres">
      <dgm:prSet presAssocID="{6B2400D8-FC52-4565-949D-4E349167101C}" presName="hierRoot3" presStyleCnt="0"/>
      <dgm:spPr/>
    </dgm:pt>
    <dgm:pt modelId="{FB744269-9681-4271-8950-7E03EBBD9716}" type="pres">
      <dgm:prSet presAssocID="{6B2400D8-FC52-4565-949D-4E349167101C}" presName="composite3" presStyleCnt="0"/>
      <dgm:spPr/>
    </dgm:pt>
    <dgm:pt modelId="{B22E2F25-B39F-4231-8D5A-244EB2DD555E}" type="pres">
      <dgm:prSet presAssocID="{6B2400D8-FC52-4565-949D-4E349167101C}" presName="background3" presStyleLbl="node3" presStyleIdx="1" presStyleCnt="3"/>
      <dgm:spPr/>
    </dgm:pt>
    <dgm:pt modelId="{64152FF6-A811-4D7B-BD9B-CFE92F931EAE}" type="pres">
      <dgm:prSet presAssocID="{6B2400D8-FC52-4565-949D-4E349167101C}" presName="text3" presStyleLbl="fgAcc3" presStyleIdx="1" presStyleCnt="3" custScaleX="226823" custScaleY="259678" custLinFactX="100000" custLinFactNeighborX="119947" custLinFactNeighborY="1991">
        <dgm:presLayoutVars>
          <dgm:chPref val="3"/>
        </dgm:presLayoutVars>
      </dgm:prSet>
      <dgm:spPr/>
    </dgm:pt>
    <dgm:pt modelId="{F9BA28AF-2EA8-43BC-AEFE-1D039078F48F}" type="pres">
      <dgm:prSet presAssocID="{6B2400D8-FC52-4565-949D-4E349167101C}" presName="hierChild4" presStyleCnt="0"/>
      <dgm:spPr/>
    </dgm:pt>
    <dgm:pt modelId="{81B8AB69-1CE6-4E5B-9914-9DE8C27EE149}" type="pres">
      <dgm:prSet presAssocID="{BA4964A7-0718-4A19-A329-A89C88DA3E49}" presName="Name17" presStyleLbl="parChTrans1D3" presStyleIdx="2" presStyleCnt="3"/>
      <dgm:spPr/>
    </dgm:pt>
    <dgm:pt modelId="{3D23AE54-338D-4E79-AC62-ECC79D928DD9}" type="pres">
      <dgm:prSet presAssocID="{25BFB669-3A1B-4563-88C8-E72296CBC84C}" presName="hierRoot3" presStyleCnt="0"/>
      <dgm:spPr/>
    </dgm:pt>
    <dgm:pt modelId="{C9C9A52F-5C42-4F1D-A967-FD66AB23E2B0}" type="pres">
      <dgm:prSet presAssocID="{25BFB669-3A1B-4563-88C8-E72296CBC84C}" presName="composite3" presStyleCnt="0"/>
      <dgm:spPr/>
    </dgm:pt>
    <dgm:pt modelId="{5FED0306-837F-41DF-8BDC-E8EE7D049A0D}" type="pres">
      <dgm:prSet presAssocID="{25BFB669-3A1B-4563-88C8-E72296CBC84C}" presName="background3" presStyleLbl="node3" presStyleIdx="2" presStyleCnt="3"/>
      <dgm:spPr/>
    </dgm:pt>
    <dgm:pt modelId="{6800D657-B6F4-472A-911C-957510ECDBF0}" type="pres">
      <dgm:prSet presAssocID="{25BFB669-3A1B-4563-88C8-E72296CBC84C}" presName="text3" presStyleLbl="fgAcc3" presStyleIdx="2" presStyleCnt="3" custScaleX="185266" custScaleY="238720" custLinFactX="-200000" custLinFactNeighborX="-260066" custLinFactNeighborY="10947">
        <dgm:presLayoutVars>
          <dgm:chPref val="3"/>
        </dgm:presLayoutVars>
      </dgm:prSet>
      <dgm:spPr/>
    </dgm:pt>
    <dgm:pt modelId="{DE713136-B4A7-4A91-B49E-6AAAF159DE2B}" type="pres">
      <dgm:prSet presAssocID="{25BFB669-3A1B-4563-88C8-E72296CBC84C}" presName="hierChild4" presStyleCnt="0"/>
      <dgm:spPr/>
    </dgm:pt>
  </dgm:ptLst>
  <dgm:cxnLst>
    <dgm:cxn modelId="{C6E95907-01E5-4C97-9C37-55BD3AA94110}" srcId="{DE1111D1-F68E-46A0-9A52-48A1C1521417}" destId="{31E0D98C-CCED-446A-8F1C-6C67AA90C249}" srcOrd="0" destOrd="0" parTransId="{3AAF28DD-B7A5-497D-8332-209B673AE243}" sibTransId="{385DD4AF-2E80-4821-820A-F6136A1359F5}"/>
    <dgm:cxn modelId="{7117C509-2B95-4466-9EEF-53FDA6BFCE7F}" type="presOf" srcId="{25BFB669-3A1B-4563-88C8-E72296CBC84C}" destId="{6800D657-B6F4-472A-911C-957510ECDBF0}" srcOrd="0" destOrd="0" presId="urn:microsoft.com/office/officeart/2005/8/layout/hierarchy1"/>
    <dgm:cxn modelId="{34C17711-2A42-45D0-A0C8-760A876E4B11}" srcId="{DE1111D1-F68E-46A0-9A52-48A1C1521417}" destId="{6B2400D8-FC52-4565-949D-4E349167101C}" srcOrd="1" destOrd="0" parTransId="{F0243CAA-AB6D-48E6-9901-B32C591A87F2}" sibTransId="{1CDF7D5A-E620-443C-A179-75CD196314C5}"/>
    <dgm:cxn modelId="{8C64371E-9301-4F87-BF31-73D33925A29F}" type="presOf" srcId="{6B2400D8-FC52-4565-949D-4E349167101C}" destId="{64152FF6-A811-4D7B-BD9B-CFE92F931EAE}" srcOrd="0" destOrd="0" presId="urn:microsoft.com/office/officeart/2005/8/layout/hierarchy1"/>
    <dgm:cxn modelId="{3C06C81F-84AE-4DED-B2AC-5B4F64C1FDF9}" type="presOf" srcId="{31E0D98C-CCED-446A-8F1C-6C67AA90C249}" destId="{23FF5C53-2DF3-44B3-9EC1-5A9922ADD91B}" srcOrd="0" destOrd="0" presId="urn:microsoft.com/office/officeart/2005/8/layout/hierarchy1"/>
    <dgm:cxn modelId="{ABA7C242-4DA1-4D7E-AFA6-78AFCE4B7AC8}" type="presOf" srcId="{3AAF28DD-B7A5-497D-8332-209B673AE243}" destId="{18F5640B-9418-46C5-AB74-40038E686A34}" srcOrd="0" destOrd="0" presId="urn:microsoft.com/office/officeart/2005/8/layout/hierarchy1"/>
    <dgm:cxn modelId="{1F0C7E76-53EE-4B6F-9E14-CDBA1EA4A284}" type="presOf" srcId="{BA4964A7-0718-4A19-A329-A89C88DA3E49}" destId="{81B8AB69-1CE6-4E5B-9914-9DE8C27EE149}" srcOrd="0" destOrd="0" presId="urn:microsoft.com/office/officeart/2005/8/layout/hierarchy1"/>
    <dgm:cxn modelId="{CDF6FC78-888F-46D9-97EF-599594738B05}" type="presOf" srcId="{1DC26E27-4058-4E37-8B45-E6C4C6DAE6A1}" destId="{925D7085-8340-4539-83AA-2F51442AB695}" srcOrd="0" destOrd="0" presId="urn:microsoft.com/office/officeart/2005/8/layout/hierarchy1"/>
    <dgm:cxn modelId="{B3F25F8A-9A32-467A-8186-62805FE72517}" srcId="{878F7619-7F3C-4304-BA76-0AFD62A66040}" destId="{64949575-7ED8-47D5-8DEC-95F8747556A3}" srcOrd="0" destOrd="0" parTransId="{3B15546F-258D-46FA-9A33-903268FA943D}" sibTransId="{34020E5D-6162-4886-951B-845C8CF37BE4}"/>
    <dgm:cxn modelId="{74D6E1A3-3596-4F34-9BC7-885871834508}" type="presOf" srcId="{DE1111D1-F68E-46A0-9A52-48A1C1521417}" destId="{148F0B0B-0734-40A3-ABC9-2356E0082869}" srcOrd="0" destOrd="0" presId="urn:microsoft.com/office/officeart/2005/8/layout/hierarchy1"/>
    <dgm:cxn modelId="{94DBE9AB-8EF4-4C21-B6A2-2955C8C66D2A}" srcId="{DE1111D1-F68E-46A0-9A52-48A1C1521417}" destId="{25BFB669-3A1B-4563-88C8-E72296CBC84C}" srcOrd="2" destOrd="0" parTransId="{BA4964A7-0718-4A19-A329-A89C88DA3E49}" sibTransId="{1C084CBE-5623-4E07-BF87-B15CCC949201}"/>
    <dgm:cxn modelId="{608420DA-9991-4EE1-B441-8BC5C8A54E53}" srcId="{64949575-7ED8-47D5-8DEC-95F8747556A3}" destId="{DE1111D1-F68E-46A0-9A52-48A1C1521417}" srcOrd="0" destOrd="0" parTransId="{1DC26E27-4058-4E37-8B45-E6C4C6DAE6A1}" sibTransId="{53B3A817-2668-4CE4-99B5-0611D3084C36}"/>
    <dgm:cxn modelId="{DE779FE6-67B1-4401-BF29-E566F4DB5901}" type="presOf" srcId="{64949575-7ED8-47D5-8DEC-95F8747556A3}" destId="{14C88F0A-4243-4A14-9F30-4579963B45EB}" srcOrd="0" destOrd="0" presId="urn:microsoft.com/office/officeart/2005/8/layout/hierarchy1"/>
    <dgm:cxn modelId="{1FBD81FB-3082-46E7-8C39-4DD413992864}" type="presOf" srcId="{878F7619-7F3C-4304-BA76-0AFD62A66040}" destId="{4F55745C-431B-415C-B241-557877DB0298}" srcOrd="0" destOrd="0" presId="urn:microsoft.com/office/officeart/2005/8/layout/hierarchy1"/>
    <dgm:cxn modelId="{36D22AFD-67AA-44B6-9ED4-DA74D78BB3BE}" type="presOf" srcId="{F0243CAA-AB6D-48E6-9901-B32C591A87F2}" destId="{3762F0E3-6934-4E84-87CE-104E207F7036}" srcOrd="0" destOrd="0" presId="urn:microsoft.com/office/officeart/2005/8/layout/hierarchy1"/>
    <dgm:cxn modelId="{6D3E9AD7-A01D-466D-A583-F2E5FD2A9F55}" type="presParOf" srcId="{4F55745C-431B-415C-B241-557877DB0298}" destId="{151F2860-503F-4788-926E-469049596B1A}" srcOrd="0" destOrd="0" presId="urn:microsoft.com/office/officeart/2005/8/layout/hierarchy1"/>
    <dgm:cxn modelId="{2ED28908-D94D-4D70-A188-88C82F24FE93}" type="presParOf" srcId="{151F2860-503F-4788-926E-469049596B1A}" destId="{0AE173C2-E5DF-434D-8A30-41E5ECEB1BEB}" srcOrd="0" destOrd="0" presId="urn:microsoft.com/office/officeart/2005/8/layout/hierarchy1"/>
    <dgm:cxn modelId="{FB1DCF8A-1E05-4496-9D80-2C87181DA877}" type="presParOf" srcId="{0AE173C2-E5DF-434D-8A30-41E5ECEB1BEB}" destId="{F0034CD0-0CF2-4E33-AAE8-985DF7F22559}" srcOrd="0" destOrd="0" presId="urn:microsoft.com/office/officeart/2005/8/layout/hierarchy1"/>
    <dgm:cxn modelId="{806F7954-0CFF-48BC-AF8C-807057014AE9}" type="presParOf" srcId="{0AE173C2-E5DF-434D-8A30-41E5ECEB1BEB}" destId="{14C88F0A-4243-4A14-9F30-4579963B45EB}" srcOrd="1" destOrd="0" presId="urn:microsoft.com/office/officeart/2005/8/layout/hierarchy1"/>
    <dgm:cxn modelId="{FB6EBB4C-CB84-4C5C-9F6C-7DF8A6F75A2B}" type="presParOf" srcId="{151F2860-503F-4788-926E-469049596B1A}" destId="{D00B369A-41B3-4F42-B224-D4B9404CEA92}" srcOrd="1" destOrd="0" presId="urn:microsoft.com/office/officeart/2005/8/layout/hierarchy1"/>
    <dgm:cxn modelId="{3A706077-6FD7-44CD-A92E-7E610FCB6F62}" type="presParOf" srcId="{D00B369A-41B3-4F42-B224-D4B9404CEA92}" destId="{925D7085-8340-4539-83AA-2F51442AB695}" srcOrd="0" destOrd="0" presId="urn:microsoft.com/office/officeart/2005/8/layout/hierarchy1"/>
    <dgm:cxn modelId="{FCD1FCAC-AAAA-4E1E-B0CA-CA0FE6211A07}" type="presParOf" srcId="{D00B369A-41B3-4F42-B224-D4B9404CEA92}" destId="{40A408DD-4E09-4083-96A7-5E1DA1E3E10A}" srcOrd="1" destOrd="0" presId="urn:microsoft.com/office/officeart/2005/8/layout/hierarchy1"/>
    <dgm:cxn modelId="{10F6C10D-F774-4F7B-8360-EEB12792F756}" type="presParOf" srcId="{40A408DD-4E09-4083-96A7-5E1DA1E3E10A}" destId="{B38421FD-1AFC-4E36-B288-EF403E7D9EE4}" srcOrd="0" destOrd="0" presId="urn:microsoft.com/office/officeart/2005/8/layout/hierarchy1"/>
    <dgm:cxn modelId="{318B9691-23DF-4BAA-9C45-FA8E0B8067B2}" type="presParOf" srcId="{B38421FD-1AFC-4E36-B288-EF403E7D9EE4}" destId="{8344C992-D744-411D-BBD9-0854ACE5D114}" srcOrd="0" destOrd="0" presId="urn:microsoft.com/office/officeart/2005/8/layout/hierarchy1"/>
    <dgm:cxn modelId="{1FF7D323-2DE2-4399-A098-60EA767A62F4}" type="presParOf" srcId="{B38421FD-1AFC-4E36-B288-EF403E7D9EE4}" destId="{148F0B0B-0734-40A3-ABC9-2356E0082869}" srcOrd="1" destOrd="0" presId="urn:microsoft.com/office/officeart/2005/8/layout/hierarchy1"/>
    <dgm:cxn modelId="{4008462E-9BFD-4899-89B2-2D41452BFC00}" type="presParOf" srcId="{40A408DD-4E09-4083-96A7-5E1DA1E3E10A}" destId="{1DCD8E0F-2707-4553-A31B-C743F0CB9699}" srcOrd="1" destOrd="0" presId="urn:microsoft.com/office/officeart/2005/8/layout/hierarchy1"/>
    <dgm:cxn modelId="{D6B5566F-55FB-488E-AB68-ADC301F3F9C0}" type="presParOf" srcId="{1DCD8E0F-2707-4553-A31B-C743F0CB9699}" destId="{18F5640B-9418-46C5-AB74-40038E686A34}" srcOrd="0" destOrd="0" presId="urn:microsoft.com/office/officeart/2005/8/layout/hierarchy1"/>
    <dgm:cxn modelId="{B4298B39-1015-4072-A88B-A203DFAABA6E}" type="presParOf" srcId="{1DCD8E0F-2707-4553-A31B-C743F0CB9699}" destId="{3691294E-EFCA-414E-A4BC-4C2D5C6C8447}" srcOrd="1" destOrd="0" presId="urn:microsoft.com/office/officeart/2005/8/layout/hierarchy1"/>
    <dgm:cxn modelId="{7E0C9FE9-2870-4282-8C46-CBAD61E5A071}" type="presParOf" srcId="{3691294E-EFCA-414E-A4BC-4C2D5C6C8447}" destId="{F625194E-4962-4EBA-89D5-7E9257554018}" srcOrd="0" destOrd="0" presId="urn:microsoft.com/office/officeart/2005/8/layout/hierarchy1"/>
    <dgm:cxn modelId="{603C0716-8177-4947-B7E9-D4BC1E091F5E}" type="presParOf" srcId="{F625194E-4962-4EBA-89D5-7E9257554018}" destId="{DD7D466A-334F-4AF9-88EA-5BDACA3B5B97}" srcOrd="0" destOrd="0" presId="urn:microsoft.com/office/officeart/2005/8/layout/hierarchy1"/>
    <dgm:cxn modelId="{191EB90B-08A7-495A-90D8-30EADE813933}" type="presParOf" srcId="{F625194E-4962-4EBA-89D5-7E9257554018}" destId="{23FF5C53-2DF3-44B3-9EC1-5A9922ADD91B}" srcOrd="1" destOrd="0" presId="urn:microsoft.com/office/officeart/2005/8/layout/hierarchy1"/>
    <dgm:cxn modelId="{1E0EC283-BD97-40AE-B952-BAFE80AB7337}" type="presParOf" srcId="{3691294E-EFCA-414E-A4BC-4C2D5C6C8447}" destId="{CA826ECE-AB72-45FF-BF28-088E876F1A9B}" srcOrd="1" destOrd="0" presId="urn:microsoft.com/office/officeart/2005/8/layout/hierarchy1"/>
    <dgm:cxn modelId="{66C03F8C-1D29-4B0F-B994-B09F9D1C515C}" type="presParOf" srcId="{1DCD8E0F-2707-4553-A31B-C743F0CB9699}" destId="{3762F0E3-6934-4E84-87CE-104E207F7036}" srcOrd="2" destOrd="0" presId="urn:microsoft.com/office/officeart/2005/8/layout/hierarchy1"/>
    <dgm:cxn modelId="{C27A7171-52D5-4E48-909A-4262A669509A}" type="presParOf" srcId="{1DCD8E0F-2707-4553-A31B-C743F0CB9699}" destId="{EBB51A7C-FBCF-48A0-84DA-9DB619219AA0}" srcOrd="3" destOrd="0" presId="urn:microsoft.com/office/officeart/2005/8/layout/hierarchy1"/>
    <dgm:cxn modelId="{5C06B72E-5849-47FE-8C05-35B000E149D5}" type="presParOf" srcId="{EBB51A7C-FBCF-48A0-84DA-9DB619219AA0}" destId="{FB744269-9681-4271-8950-7E03EBBD9716}" srcOrd="0" destOrd="0" presId="urn:microsoft.com/office/officeart/2005/8/layout/hierarchy1"/>
    <dgm:cxn modelId="{B055B89F-46FA-46C8-B973-3C0991BF719D}" type="presParOf" srcId="{FB744269-9681-4271-8950-7E03EBBD9716}" destId="{B22E2F25-B39F-4231-8D5A-244EB2DD555E}" srcOrd="0" destOrd="0" presId="urn:microsoft.com/office/officeart/2005/8/layout/hierarchy1"/>
    <dgm:cxn modelId="{7EB788FF-39F5-4F12-B2E0-B5437E109F99}" type="presParOf" srcId="{FB744269-9681-4271-8950-7E03EBBD9716}" destId="{64152FF6-A811-4D7B-BD9B-CFE92F931EAE}" srcOrd="1" destOrd="0" presId="urn:microsoft.com/office/officeart/2005/8/layout/hierarchy1"/>
    <dgm:cxn modelId="{1DFAC724-A2B3-451F-AB00-03ABF987C5E8}" type="presParOf" srcId="{EBB51A7C-FBCF-48A0-84DA-9DB619219AA0}" destId="{F9BA28AF-2EA8-43BC-AEFE-1D039078F48F}" srcOrd="1" destOrd="0" presId="urn:microsoft.com/office/officeart/2005/8/layout/hierarchy1"/>
    <dgm:cxn modelId="{79BB8C18-3685-46AA-A5FC-465D64FAB0DF}" type="presParOf" srcId="{1DCD8E0F-2707-4553-A31B-C743F0CB9699}" destId="{81B8AB69-1CE6-4E5B-9914-9DE8C27EE149}" srcOrd="4" destOrd="0" presId="urn:microsoft.com/office/officeart/2005/8/layout/hierarchy1"/>
    <dgm:cxn modelId="{527644A7-5DD2-478E-8614-9191E6689297}" type="presParOf" srcId="{1DCD8E0F-2707-4553-A31B-C743F0CB9699}" destId="{3D23AE54-338D-4E79-AC62-ECC79D928DD9}" srcOrd="5" destOrd="0" presId="urn:microsoft.com/office/officeart/2005/8/layout/hierarchy1"/>
    <dgm:cxn modelId="{D4C2A150-5CBB-4272-B445-6C43A7E291DE}" type="presParOf" srcId="{3D23AE54-338D-4E79-AC62-ECC79D928DD9}" destId="{C9C9A52F-5C42-4F1D-A967-FD66AB23E2B0}" srcOrd="0" destOrd="0" presId="urn:microsoft.com/office/officeart/2005/8/layout/hierarchy1"/>
    <dgm:cxn modelId="{EA5A0600-ED82-4CD4-BF7B-93D7A066E72F}" type="presParOf" srcId="{C9C9A52F-5C42-4F1D-A967-FD66AB23E2B0}" destId="{5FED0306-837F-41DF-8BDC-E8EE7D049A0D}" srcOrd="0" destOrd="0" presId="urn:microsoft.com/office/officeart/2005/8/layout/hierarchy1"/>
    <dgm:cxn modelId="{91B021D3-1DA1-4043-BD53-88588807BE32}" type="presParOf" srcId="{C9C9A52F-5C42-4F1D-A967-FD66AB23E2B0}" destId="{6800D657-B6F4-472A-911C-957510ECDBF0}" srcOrd="1" destOrd="0" presId="urn:microsoft.com/office/officeart/2005/8/layout/hierarchy1"/>
    <dgm:cxn modelId="{C2213AB4-D5D9-4505-A6DD-E040FB155E45}" type="presParOf" srcId="{3D23AE54-338D-4E79-AC62-ECC79D928DD9}" destId="{DE713136-B4A7-4A91-B49E-6AAAF159DE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F6C0D0-2AA2-4804-AC4C-0DD38EBA1C57}" type="doc">
      <dgm:prSet loTypeId="urn:microsoft.com/office/officeart/2005/8/layout/vProcess5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pPr rtl="1"/>
          <a:endParaRPr lang="ar-EG"/>
        </a:p>
      </dgm:t>
    </dgm:pt>
    <dgm:pt modelId="{31D70A10-F37C-4885-BFAC-2653B7944257}">
      <dgm:prSet phldrT="[نص]" phldr="0" custT="1"/>
      <dgm:spPr/>
      <dgm:t>
        <a:bodyPr/>
        <a:lstStyle/>
        <a:p>
          <a:pPr rtl="1"/>
          <a:r>
            <a:rPr lang="ar-EG" sz="3200" b="1" dirty="0">
              <a:solidFill>
                <a:schemeClr val="tx1"/>
              </a:solidFill>
              <a:highlight>
                <a:srgbClr val="FFFF00"/>
              </a:highlight>
            </a:rPr>
            <a:t>عقد الشركة </a:t>
          </a:r>
          <a:r>
            <a:rPr lang="ar-EG" sz="3200" b="1" dirty="0">
              <a:solidFill>
                <a:schemeClr val="tx1"/>
              </a:solidFill>
            </a:rPr>
            <a:t>ليس كسائر العقود وإنما يتولد عنه شخص اعتباري</a:t>
          </a:r>
        </a:p>
      </dgm:t>
    </dgm:pt>
    <dgm:pt modelId="{9893F5D9-760B-4A6A-80B1-753A945D5A16}" type="parTrans" cxnId="{8D9A6078-1BB0-4B15-8840-04173BE63B7F}">
      <dgm:prSet/>
      <dgm:spPr/>
      <dgm:t>
        <a:bodyPr/>
        <a:lstStyle/>
        <a:p>
          <a:pPr rtl="1"/>
          <a:endParaRPr lang="ar-EG"/>
        </a:p>
      </dgm:t>
    </dgm:pt>
    <dgm:pt modelId="{F3D4C8BB-E42E-4DF6-8EF6-4D1E965B4581}" type="sibTrans" cxnId="{8D9A6078-1BB0-4B15-8840-04173BE63B7F}">
      <dgm:prSet/>
      <dgm:spPr/>
      <dgm:t>
        <a:bodyPr/>
        <a:lstStyle/>
        <a:p>
          <a:pPr rtl="1"/>
          <a:endParaRPr lang="ar-EG"/>
        </a:p>
      </dgm:t>
    </dgm:pt>
    <dgm:pt modelId="{A51C5F85-DF0D-4D17-AD2B-D565CBBBCB76}">
      <dgm:prSet phldrT="[نص]" phldr="0" custT="1"/>
      <dgm:spPr/>
      <dgm:t>
        <a:bodyPr/>
        <a:lstStyle/>
        <a:p>
          <a:pPr rtl="1"/>
          <a:r>
            <a:rPr lang="ar-EG" sz="3200" b="1" dirty="0">
              <a:solidFill>
                <a:schemeClr val="tx1"/>
              </a:solidFill>
            </a:rPr>
            <a:t>وبالتالي من أهم </a:t>
          </a:r>
          <a:r>
            <a:rPr lang="ar-EG" sz="3200" b="1" dirty="0">
              <a:solidFill>
                <a:schemeClr val="tx1"/>
              </a:solidFill>
              <a:highlight>
                <a:srgbClr val="FFFF00"/>
              </a:highlight>
            </a:rPr>
            <a:t>خصائص عقد الشركة </a:t>
          </a:r>
          <a:r>
            <a:rPr lang="ar-EG" sz="3200" b="1" dirty="0">
              <a:solidFill>
                <a:schemeClr val="tx1"/>
              </a:solidFill>
            </a:rPr>
            <a:t>(تكتسب الشركة الشخصية </a:t>
          </a:r>
          <a:r>
            <a:rPr lang="ar-EG" sz="3200" b="1" dirty="0" err="1">
              <a:solidFill>
                <a:schemeClr val="tx1"/>
              </a:solidFill>
            </a:rPr>
            <a:t>الإعتبارية</a:t>
          </a:r>
          <a:r>
            <a:rPr lang="ar-EG" sz="3200" b="1" dirty="0">
              <a:solidFill>
                <a:schemeClr val="tx1"/>
              </a:solidFill>
            </a:rPr>
            <a:t>)</a:t>
          </a:r>
        </a:p>
      </dgm:t>
    </dgm:pt>
    <dgm:pt modelId="{76088DFC-6E28-4BB6-919A-B36DFC09D082}" type="parTrans" cxnId="{696712CE-1D39-4C5C-AD0E-3AD5B5F49097}">
      <dgm:prSet/>
      <dgm:spPr/>
      <dgm:t>
        <a:bodyPr/>
        <a:lstStyle/>
        <a:p>
          <a:pPr rtl="1"/>
          <a:endParaRPr lang="ar-EG"/>
        </a:p>
      </dgm:t>
    </dgm:pt>
    <dgm:pt modelId="{EC6CE999-1049-479A-A563-B421393BC637}" type="sibTrans" cxnId="{696712CE-1D39-4C5C-AD0E-3AD5B5F49097}">
      <dgm:prSet/>
      <dgm:spPr/>
      <dgm:t>
        <a:bodyPr/>
        <a:lstStyle/>
        <a:p>
          <a:pPr rtl="1"/>
          <a:endParaRPr lang="ar-EG"/>
        </a:p>
      </dgm:t>
    </dgm:pt>
    <dgm:pt modelId="{B1C145FD-F3C1-409E-9706-73EBA64F349C}">
      <dgm:prSet phldrT="[نص]" custT="1"/>
      <dgm:spPr/>
      <dgm:t>
        <a:bodyPr/>
        <a:lstStyle/>
        <a:p>
          <a:pPr algn="just" rtl="1">
            <a:buNone/>
          </a:pPr>
          <a:r>
            <a:rPr lang="ar-EG" sz="3200" b="1" dirty="0">
              <a:solidFill>
                <a:schemeClr val="tx1"/>
              </a:solidFill>
              <a:highlight>
                <a:srgbClr val="FFFF00"/>
              </a:highlight>
            </a:rPr>
            <a:t>الحكمة إذن من إضفاء الشخصية الاعتبارية على الشركة </a:t>
          </a:r>
          <a:r>
            <a:rPr lang="ar-EG" sz="3200" b="1" dirty="0">
              <a:solidFill>
                <a:schemeClr val="tx1"/>
              </a:solidFill>
            </a:rPr>
            <a:t>هو تمكينها من التعامل مع الغير بوصفها شخصاً واحداً ومستقلاً عن الأعضاء المكونين لها.</a:t>
          </a:r>
        </a:p>
      </dgm:t>
    </dgm:pt>
    <dgm:pt modelId="{39E62FB5-668F-40BC-9659-261EB2FA7A22}" type="parTrans" cxnId="{53CE8E44-A4EB-47CF-8955-2A366A1D951C}">
      <dgm:prSet/>
      <dgm:spPr/>
      <dgm:t>
        <a:bodyPr/>
        <a:lstStyle/>
        <a:p>
          <a:pPr rtl="1"/>
          <a:endParaRPr lang="ar-EG"/>
        </a:p>
      </dgm:t>
    </dgm:pt>
    <dgm:pt modelId="{BF9BEB73-3FE2-4A2D-9C16-D57CEDDF1F55}" type="sibTrans" cxnId="{53CE8E44-A4EB-47CF-8955-2A366A1D951C}">
      <dgm:prSet/>
      <dgm:spPr/>
      <dgm:t>
        <a:bodyPr/>
        <a:lstStyle/>
        <a:p>
          <a:pPr rtl="1"/>
          <a:endParaRPr lang="ar-EG"/>
        </a:p>
      </dgm:t>
    </dgm:pt>
    <dgm:pt modelId="{CB50499E-E056-4EF4-BB12-866ADCCE7433}">
      <dgm:prSet custT="1"/>
      <dgm:spPr/>
      <dgm:t>
        <a:bodyPr/>
        <a:lstStyle/>
        <a:p>
          <a:pPr rtl="1"/>
          <a:r>
            <a:rPr lang="ar-EG" sz="3200" b="1" dirty="0">
              <a:solidFill>
                <a:schemeClr val="tx1"/>
              </a:solidFill>
              <a:highlight>
                <a:srgbClr val="FFFF00"/>
              </a:highlight>
            </a:rPr>
            <a:t>الشخصية </a:t>
          </a:r>
          <a:r>
            <a:rPr lang="ar-EG" sz="3200" b="1" dirty="0" err="1">
              <a:solidFill>
                <a:schemeClr val="tx1"/>
              </a:solidFill>
              <a:highlight>
                <a:srgbClr val="FFFF00"/>
              </a:highlight>
            </a:rPr>
            <a:t>الإعتبارية</a:t>
          </a:r>
          <a:r>
            <a:rPr lang="ar-EG" sz="3200" b="1" dirty="0">
              <a:solidFill>
                <a:schemeClr val="tx1"/>
              </a:solidFill>
              <a:highlight>
                <a:srgbClr val="FFFF00"/>
              </a:highlight>
            </a:rPr>
            <a:t>: </a:t>
          </a:r>
          <a:r>
            <a:rPr lang="ar-EG" sz="3200" b="1" dirty="0">
              <a:solidFill>
                <a:schemeClr val="tx1"/>
              </a:solidFill>
            </a:rPr>
            <a:t>تعني صلاحية الشركة لاكتساب الحقوق وتحمل الالتزامات</a:t>
          </a:r>
        </a:p>
      </dgm:t>
    </dgm:pt>
    <dgm:pt modelId="{CD89B884-0FB4-4E6C-B8CA-AF57E626FD79}" type="parTrans" cxnId="{73D6FB54-9246-4D2C-AD96-35BA40F3A127}">
      <dgm:prSet/>
      <dgm:spPr/>
      <dgm:t>
        <a:bodyPr/>
        <a:lstStyle/>
        <a:p>
          <a:pPr rtl="1"/>
          <a:endParaRPr lang="ar-EG"/>
        </a:p>
      </dgm:t>
    </dgm:pt>
    <dgm:pt modelId="{5F62AFBF-29F6-4725-8481-8EB5B2378ADD}" type="sibTrans" cxnId="{73D6FB54-9246-4D2C-AD96-35BA40F3A127}">
      <dgm:prSet/>
      <dgm:spPr/>
      <dgm:t>
        <a:bodyPr/>
        <a:lstStyle/>
        <a:p>
          <a:pPr rtl="1"/>
          <a:endParaRPr lang="ar-EG"/>
        </a:p>
      </dgm:t>
    </dgm:pt>
    <dgm:pt modelId="{0F709738-8560-4286-A13A-0A62FB8DA2DD}" type="pres">
      <dgm:prSet presAssocID="{9AF6C0D0-2AA2-4804-AC4C-0DD38EBA1C57}" presName="outerComposite" presStyleCnt="0">
        <dgm:presLayoutVars>
          <dgm:chMax val="5"/>
          <dgm:dir/>
          <dgm:resizeHandles val="exact"/>
        </dgm:presLayoutVars>
      </dgm:prSet>
      <dgm:spPr/>
    </dgm:pt>
    <dgm:pt modelId="{7965D995-C6A6-419F-B135-198D8A99E283}" type="pres">
      <dgm:prSet presAssocID="{9AF6C0D0-2AA2-4804-AC4C-0DD38EBA1C57}" presName="dummyMaxCanvas" presStyleCnt="0">
        <dgm:presLayoutVars/>
      </dgm:prSet>
      <dgm:spPr/>
    </dgm:pt>
    <dgm:pt modelId="{FC9071F8-D434-45D7-A3B2-5D8FAA6400B9}" type="pres">
      <dgm:prSet presAssocID="{9AF6C0D0-2AA2-4804-AC4C-0DD38EBA1C57}" presName="FourNodes_1" presStyleLbl="node1" presStyleIdx="0" presStyleCnt="4">
        <dgm:presLayoutVars>
          <dgm:bulletEnabled val="1"/>
        </dgm:presLayoutVars>
      </dgm:prSet>
      <dgm:spPr/>
    </dgm:pt>
    <dgm:pt modelId="{6C20BC32-4935-451E-960D-F1CBD78B837E}" type="pres">
      <dgm:prSet presAssocID="{9AF6C0D0-2AA2-4804-AC4C-0DD38EBA1C57}" presName="FourNodes_2" presStyleLbl="node1" presStyleIdx="1" presStyleCnt="4">
        <dgm:presLayoutVars>
          <dgm:bulletEnabled val="1"/>
        </dgm:presLayoutVars>
      </dgm:prSet>
      <dgm:spPr/>
    </dgm:pt>
    <dgm:pt modelId="{BDA9174F-525C-4BF5-8820-D8664E877CC0}" type="pres">
      <dgm:prSet presAssocID="{9AF6C0D0-2AA2-4804-AC4C-0DD38EBA1C57}" presName="FourNodes_3" presStyleLbl="node1" presStyleIdx="2" presStyleCnt="4">
        <dgm:presLayoutVars>
          <dgm:bulletEnabled val="1"/>
        </dgm:presLayoutVars>
      </dgm:prSet>
      <dgm:spPr/>
    </dgm:pt>
    <dgm:pt modelId="{27B963A2-C315-4620-8953-2979E0B6EAB9}" type="pres">
      <dgm:prSet presAssocID="{9AF6C0D0-2AA2-4804-AC4C-0DD38EBA1C57}" presName="FourNodes_4" presStyleLbl="node1" presStyleIdx="3" presStyleCnt="4">
        <dgm:presLayoutVars>
          <dgm:bulletEnabled val="1"/>
        </dgm:presLayoutVars>
      </dgm:prSet>
      <dgm:spPr/>
    </dgm:pt>
    <dgm:pt modelId="{FA053CEE-66F4-4E48-834A-74F025420174}" type="pres">
      <dgm:prSet presAssocID="{9AF6C0D0-2AA2-4804-AC4C-0DD38EBA1C57}" presName="FourConn_1-2" presStyleLbl="fgAccFollowNode1" presStyleIdx="0" presStyleCnt="3">
        <dgm:presLayoutVars>
          <dgm:bulletEnabled val="1"/>
        </dgm:presLayoutVars>
      </dgm:prSet>
      <dgm:spPr/>
    </dgm:pt>
    <dgm:pt modelId="{9BE93AD0-6770-428F-89D9-C231D9FFEB44}" type="pres">
      <dgm:prSet presAssocID="{9AF6C0D0-2AA2-4804-AC4C-0DD38EBA1C57}" presName="FourConn_2-3" presStyleLbl="fgAccFollowNode1" presStyleIdx="1" presStyleCnt="3">
        <dgm:presLayoutVars>
          <dgm:bulletEnabled val="1"/>
        </dgm:presLayoutVars>
      </dgm:prSet>
      <dgm:spPr/>
    </dgm:pt>
    <dgm:pt modelId="{503552D5-78A3-4554-94E3-0ABB34788010}" type="pres">
      <dgm:prSet presAssocID="{9AF6C0D0-2AA2-4804-AC4C-0DD38EBA1C57}" presName="FourConn_3-4" presStyleLbl="fgAccFollowNode1" presStyleIdx="2" presStyleCnt="3">
        <dgm:presLayoutVars>
          <dgm:bulletEnabled val="1"/>
        </dgm:presLayoutVars>
      </dgm:prSet>
      <dgm:spPr/>
    </dgm:pt>
    <dgm:pt modelId="{948781A3-5E45-4AB2-812A-484756504D24}" type="pres">
      <dgm:prSet presAssocID="{9AF6C0D0-2AA2-4804-AC4C-0DD38EBA1C57}" presName="FourNodes_1_text" presStyleLbl="node1" presStyleIdx="3" presStyleCnt="4">
        <dgm:presLayoutVars>
          <dgm:bulletEnabled val="1"/>
        </dgm:presLayoutVars>
      </dgm:prSet>
      <dgm:spPr/>
    </dgm:pt>
    <dgm:pt modelId="{4B25B0B6-EF8E-4ABF-9146-E3F19FF4E72E}" type="pres">
      <dgm:prSet presAssocID="{9AF6C0D0-2AA2-4804-AC4C-0DD38EBA1C57}" presName="FourNodes_2_text" presStyleLbl="node1" presStyleIdx="3" presStyleCnt="4">
        <dgm:presLayoutVars>
          <dgm:bulletEnabled val="1"/>
        </dgm:presLayoutVars>
      </dgm:prSet>
      <dgm:spPr/>
    </dgm:pt>
    <dgm:pt modelId="{1446E326-31A1-40D8-AA66-D0DBC8B30FCA}" type="pres">
      <dgm:prSet presAssocID="{9AF6C0D0-2AA2-4804-AC4C-0DD38EBA1C57}" presName="FourNodes_3_text" presStyleLbl="node1" presStyleIdx="3" presStyleCnt="4">
        <dgm:presLayoutVars>
          <dgm:bulletEnabled val="1"/>
        </dgm:presLayoutVars>
      </dgm:prSet>
      <dgm:spPr/>
    </dgm:pt>
    <dgm:pt modelId="{56AC105B-FE53-404F-956B-DB7D467DA6C8}" type="pres">
      <dgm:prSet presAssocID="{9AF6C0D0-2AA2-4804-AC4C-0DD38EBA1C57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75630E0A-8415-4A69-AFA8-64955F9A4425}" type="presOf" srcId="{EC6CE999-1049-479A-A563-B421393BC637}" destId="{503552D5-78A3-4554-94E3-0ABB34788010}" srcOrd="0" destOrd="0" presId="urn:microsoft.com/office/officeart/2005/8/layout/vProcess5"/>
    <dgm:cxn modelId="{55CB3012-7349-428A-9163-759AB6C2CF41}" type="presOf" srcId="{5F62AFBF-29F6-4725-8481-8EB5B2378ADD}" destId="{9BE93AD0-6770-428F-89D9-C231D9FFEB44}" srcOrd="0" destOrd="0" presId="urn:microsoft.com/office/officeart/2005/8/layout/vProcess5"/>
    <dgm:cxn modelId="{300F232A-DFFA-40CB-9709-908803F6B564}" type="presOf" srcId="{B1C145FD-F3C1-409E-9706-73EBA64F349C}" destId="{56AC105B-FE53-404F-956B-DB7D467DA6C8}" srcOrd="1" destOrd="0" presId="urn:microsoft.com/office/officeart/2005/8/layout/vProcess5"/>
    <dgm:cxn modelId="{53CE8E44-A4EB-47CF-8955-2A366A1D951C}" srcId="{9AF6C0D0-2AA2-4804-AC4C-0DD38EBA1C57}" destId="{B1C145FD-F3C1-409E-9706-73EBA64F349C}" srcOrd="3" destOrd="0" parTransId="{39E62FB5-668F-40BC-9659-261EB2FA7A22}" sibTransId="{BF9BEB73-3FE2-4A2D-9C16-D57CEDDF1F55}"/>
    <dgm:cxn modelId="{EFF96F65-C3EB-4A8E-BF79-7F0952A4BEB3}" type="presOf" srcId="{31D70A10-F37C-4885-BFAC-2653B7944257}" destId="{948781A3-5E45-4AB2-812A-484756504D24}" srcOrd="1" destOrd="0" presId="urn:microsoft.com/office/officeart/2005/8/layout/vProcess5"/>
    <dgm:cxn modelId="{73D6FB54-9246-4D2C-AD96-35BA40F3A127}" srcId="{9AF6C0D0-2AA2-4804-AC4C-0DD38EBA1C57}" destId="{CB50499E-E056-4EF4-BB12-866ADCCE7433}" srcOrd="1" destOrd="0" parTransId="{CD89B884-0FB4-4E6C-B8CA-AF57E626FD79}" sibTransId="{5F62AFBF-29F6-4725-8481-8EB5B2378ADD}"/>
    <dgm:cxn modelId="{8D9A6078-1BB0-4B15-8840-04173BE63B7F}" srcId="{9AF6C0D0-2AA2-4804-AC4C-0DD38EBA1C57}" destId="{31D70A10-F37C-4885-BFAC-2653B7944257}" srcOrd="0" destOrd="0" parTransId="{9893F5D9-760B-4A6A-80B1-753A945D5A16}" sibTransId="{F3D4C8BB-E42E-4DF6-8EF6-4D1E965B4581}"/>
    <dgm:cxn modelId="{7AAA0898-FC61-49DA-9BC7-179489CD59EB}" type="presOf" srcId="{31D70A10-F37C-4885-BFAC-2653B7944257}" destId="{FC9071F8-D434-45D7-A3B2-5D8FAA6400B9}" srcOrd="0" destOrd="0" presId="urn:microsoft.com/office/officeart/2005/8/layout/vProcess5"/>
    <dgm:cxn modelId="{6EDE7C98-672D-4DBB-99B0-08A7F13F766D}" type="presOf" srcId="{CB50499E-E056-4EF4-BB12-866ADCCE7433}" destId="{4B25B0B6-EF8E-4ABF-9146-E3F19FF4E72E}" srcOrd="1" destOrd="0" presId="urn:microsoft.com/office/officeart/2005/8/layout/vProcess5"/>
    <dgm:cxn modelId="{5695DF9F-9442-4926-83A0-1C733CAAC204}" type="presOf" srcId="{B1C145FD-F3C1-409E-9706-73EBA64F349C}" destId="{27B963A2-C315-4620-8953-2979E0B6EAB9}" srcOrd="0" destOrd="0" presId="urn:microsoft.com/office/officeart/2005/8/layout/vProcess5"/>
    <dgm:cxn modelId="{BDF004A8-4423-4541-B8EA-5D22BA3C6678}" type="presOf" srcId="{A51C5F85-DF0D-4D17-AD2B-D565CBBBCB76}" destId="{BDA9174F-525C-4BF5-8820-D8664E877CC0}" srcOrd="0" destOrd="0" presId="urn:microsoft.com/office/officeart/2005/8/layout/vProcess5"/>
    <dgm:cxn modelId="{6B0024BC-9F93-4C58-B772-18A01F2CD38E}" type="presOf" srcId="{9AF6C0D0-2AA2-4804-AC4C-0DD38EBA1C57}" destId="{0F709738-8560-4286-A13A-0A62FB8DA2DD}" srcOrd="0" destOrd="0" presId="urn:microsoft.com/office/officeart/2005/8/layout/vProcess5"/>
    <dgm:cxn modelId="{696712CE-1D39-4C5C-AD0E-3AD5B5F49097}" srcId="{9AF6C0D0-2AA2-4804-AC4C-0DD38EBA1C57}" destId="{A51C5F85-DF0D-4D17-AD2B-D565CBBBCB76}" srcOrd="2" destOrd="0" parTransId="{76088DFC-6E28-4BB6-919A-B36DFC09D082}" sibTransId="{EC6CE999-1049-479A-A563-B421393BC637}"/>
    <dgm:cxn modelId="{17B33DD3-C8FF-405B-8760-F68D96DB133B}" type="presOf" srcId="{CB50499E-E056-4EF4-BB12-866ADCCE7433}" destId="{6C20BC32-4935-451E-960D-F1CBD78B837E}" srcOrd="0" destOrd="0" presId="urn:microsoft.com/office/officeart/2005/8/layout/vProcess5"/>
    <dgm:cxn modelId="{19C09CE0-9519-46D4-A29E-4B7B5D0C6BA9}" type="presOf" srcId="{F3D4C8BB-E42E-4DF6-8EF6-4D1E965B4581}" destId="{FA053CEE-66F4-4E48-834A-74F025420174}" srcOrd="0" destOrd="0" presId="urn:microsoft.com/office/officeart/2005/8/layout/vProcess5"/>
    <dgm:cxn modelId="{186D4EE2-A7C7-488B-AEFB-78C314598EDB}" type="presOf" srcId="{A51C5F85-DF0D-4D17-AD2B-D565CBBBCB76}" destId="{1446E326-31A1-40D8-AA66-D0DBC8B30FCA}" srcOrd="1" destOrd="0" presId="urn:microsoft.com/office/officeart/2005/8/layout/vProcess5"/>
    <dgm:cxn modelId="{3BC39731-5713-46CC-978A-D2E9A0080CB3}" type="presParOf" srcId="{0F709738-8560-4286-A13A-0A62FB8DA2DD}" destId="{7965D995-C6A6-419F-B135-198D8A99E283}" srcOrd="0" destOrd="0" presId="urn:microsoft.com/office/officeart/2005/8/layout/vProcess5"/>
    <dgm:cxn modelId="{C94FC198-18F8-49B1-8F8D-E1829C67A340}" type="presParOf" srcId="{0F709738-8560-4286-A13A-0A62FB8DA2DD}" destId="{FC9071F8-D434-45D7-A3B2-5D8FAA6400B9}" srcOrd="1" destOrd="0" presId="urn:microsoft.com/office/officeart/2005/8/layout/vProcess5"/>
    <dgm:cxn modelId="{0BD617E6-5C73-4BB6-920D-70AC86B19C82}" type="presParOf" srcId="{0F709738-8560-4286-A13A-0A62FB8DA2DD}" destId="{6C20BC32-4935-451E-960D-F1CBD78B837E}" srcOrd="2" destOrd="0" presId="urn:microsoft.com/office/officeart/2005/8/layout/vProcess5"/>
    <dgm:cxn modelId="{224EF645-62B0-4DD4-B84F-40EEC041EC22}" type="presParOf" srcId="{0F709738-8560-4286-A13A-0A62FB8DA2DD}" destId="{BDA9174F-525C-4BF5-8820-D8664E877CC0}" srcOrd="3" destOrd="0" presId="urn:microsoft.com/office/officeart/2005/8/layout/vProcess5"/>
    <dgm:cxn modelId="{C5E867C5-A72D-4F66-A547-9033270F774A}" type="presParOf" srcId="{0F709738-8560-4286-A13A-0A62FB8DA2DD}" destId="{27B963A2-C315-4620-8953-2979E0B6EAB9}" srcOrd="4" destOrd="0" presId="urn:microsoft.com/office/officeart/2005/8/layout/vProcess5"/>
    <dgm:cxn modelId="{182D9ADC-F4D0-4253-B6F2-C86E95D00F04}" type="presParOf" srcId="{0F709738-8560-4286-A13A-0A62FB8DA2DD}" destId="{FA053CEE-66F4-4E48-834A-74F025420174}" srcOrd="5" destOrd="0" presId="urn:microsoft.com/office/officeart/2005/8/layout/vProcess5"/>
    <dgm:cxn modelId="{AD629241-77B3-47E0-940A-16A40DA56FA4}" type="presParOf" srcId="{0F709738-8560-4286-A13A-0A62FB8DA2DD}" destId="{9BE93AD0-6770-428F-89D9-C231D9FFEB44}" srcOrd="6" destOrd="0" presId="urn:microsoft.com/office/officeart/2005/8/layout/vProcess5"/>
    <dgm:cxn modelId="{7F46C835-9A48-4A50-9A68-62A6EB748A55}" type="presParOf" srcId="{0F709738-8560-4286-A13A-0A62FB8DA2DD}" destId="{503552D5-78A3-4554-94E3-0ABB34788010}" srcOrd="7" destOrd="0" presId="urn:microsoft.com/office/officeart/2005/8/layout/vProcess5"/>
    <dgm:cxn modelId="{C083CCDD-E471-4D67-9C77-E8BDFAF4F348}" type="presParOf" srcId="{0F709738-8560-4286-A13A-0A62FB8DA2DD}" destId="{948781A3-5E45-4AB2-812A-484756504D24}" srcOrd="8" destOrd="0" presId="urn:microsoft.com/office/officeart/2005/8/layout/vProcess5"/>
    <dgm:cxn modelId="{B57B43F9-C938-43DD-8415-30B4E18B57A4}" type="presParOf" srcId="{0F709738-8560-4286-A13A-0A62FB8DA2DD}" destId="{4B25B0B6-EF8E-4ABF-9146-E3F19FF4E72E}" srcOrd="9" destOrd="0" presId="urn:microsoft.com/office/officeart/2005/8/layout/vProcess5"/>
    <dgm:cxn modelId="{16FB153C-077F-4CE8-93D9-35B781EDBFF0}" type="presParOf" srcId="{0F709738-8560-4286-A13A-0A62FB8DA2DD}" destId="{1446E326-31A1-40D8-AA66-D0DBC8B30FCA}" srcOrd="10" destOrd="0" presId="urn:microsoft.com/office/officeart/2005/8/layout/vProcess5"/>
    <dgm:cxn modelId="{CFA47019-25A3-491F-B559-A5871604FF1A}" type="presParOf" srcId="{0F709738-8560-4286-A13A-0A62FB8DA2DD}" destId="{56AC105B-FE53-404F-956B-DB7D467DA6C8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5E9AC1-D44C-4ECA-973F-D8572A16C8EF}" type="doc">
      <dgm:prSet loTypeId="urn:microsoft.com/office/officeart/2005/8/layout/hierarchy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pPr rtl="1"/>
          <a:endParaRPr lang="ar-EG"/>
        </a:p>
      </dgm:t>
    </dgm:pt>
    <dgm:pt modelId="{12C1E729-A153-4A1E-8219-E01A21989FEF}">
      <dgm:prSet phldrT="[نص]" phldr="0" custT="1"/>
      <dgm:spPr/>
      <dgm:t>
        <a:bodyPr/>
        <a:lstStyle/>
        <a:p>
          <a:pPr rtl="1"/>
          <a:r>
            <a:rPr lang="ar-EG" sz="4000" b="1" dirty="0">
              <a:highlight>
                <a:srgbClr val="FFFF00"/>
              </a:highlight>
            </a:rPr>
            <a:t>الاستثناء</a:t>
          </a:r>
        </a:p>
      </dgm:t>
    </dgm:pt>
    <dgm:pt modelId="{E7DF2363-A7A0-4545-B9D1-6359CA5C1A6D}" type="parTrans" cxnId="{F7425F7C-9260-413E-A56F-4196C7732DA8}">
      <dgm:prSet/>
      <dgm:spPr/>
      <dgm:t>
        <a:bodyPr/>
        <a:lstStyle/>
        <a:p>
          <a:pPr rtl="1"/>
          <a:endParaRPr lang="ar-EG"/>
        </a:p>
      </dgm:t>
    </dgm:pt>
    <dgm:pt modelId="{429A5393-73C1-4221-A9C1-E735325C70EC}" type="sibTrans" cxnId="{F7425F7C-9260-413E-A56F-4196C7732DA8}">
      <dgm:prSet/>
      <dgm:spPr/>
      <dgm:t>
        <a:bodyPr/>
        <a:lstStyle/>
        <a:p>
          <a:pPr rtl="1"/>
          <a:endParaRPr lang="ar-EG"/>
        </a:p>
      </dgm:t>
    </dgm:pt>
    <dgm:pt modelId="{D8F70211-B1F0-48EF-A9AF-F6436F2F3EA7}">
      <dgm:prSet phldrT="[نص]"/>
      <dgm:spPr/>
      <dgm:t>
        <a:bodyPr/>
        <a:lstStyle/>
        <a:p>
          <a:pPr rtl="1">
            <a:buNone/>
          </a:pPr>
          <a:r>
            <a:rPr lang="ar-EG" b="1" dirty="0"/>
            <a:t>شركة المحاصة </a:t>
          </a:r>
        </a:p>
      </dgm:t>
    </dgm:pt>
    <dgm:pt modelId="{0419A5FA-5DAE-4C21-8CE9-5D158BA1F4D3}" type="parTrans" cxnId="{5D5C490C-25AE-46BA-B4E4-0FE92B148F95}">
      <dgm:prSet/>
      <dgm:spPr/>
      <dgm:t>
        <a:bodyPr/>
        <a:lstStyle/>
        <a:p>
          <a:pPr rtl="1"/>
          <a:endParaRPr lang="ar-EG"/>
        </a:p>
      </dgm:t>
    </dgm:pt>
    <dgm:pt modelId="{538B5FC4-8419-4430-B832-719B539F9279}" type="sibTrans" cxnId="{5D5C490C-25AE-46BA-B4E4-0FE92B148F95}">
      <dgm:prSet/>
      <dgm:spPr/>
      <dgm:t>
        <a:bodyPr/>
        <a:lstStyle/>
        <a:p>
          <a:pPr rtl="1"/>
          <a:endParaRPr lang="ar-EG"/>
        </a:p>
      </dgm:t>
    </dgm:pt>
    <dgm:pt modelId="{53A5F357-906D-4A50-A372-B85D0B5358C2}">
      <dgm:prSet phldrT="[نص]" phldr="0" custT="1"/>
      <dgm:spPr/>
      <dgm:t>
        <a:bodyPr/>
        <a:lstStyle/>
        <a:p>
          <a:pPr rtl="1"/>
          <a:r>
            <a:rPr lang="ar-EG" sz="3600" b="1" dirty="0">
              <a:highlight>
                <a:srgbClr val="FFFF00"/>
              </a:highlight>
            </a:rPr>
            <a:t>القاعدة العامة</a:t>
          </a:r>
        </a:p>
      </dgm:t>
    </dgm:pt>
    <dgm:pt modelId="{27B2D304-6A4C-4EAC-9E40-AF7D9F088A4A}" type="parTrans" cxnId="{FCDE8A03-B047-4EA1-B61A-0290CA75475D}">
      <dgm:prSet/>
      <dgm:spPr/>
      <dgm:t>
        <a:bodyPr/>
        <a:lstStyle/>
        <a:p>
          <a:pPr rtl="1"/>
          <a:endParaRPr lang="ar-EG"/>
        </a:p>
      </dgm:t>
    </dgm:pt>
    <dgm:pt modelId="{DF7F7A6B-4C9C-4F09-AFAD-E76C15404A98}" type="sibTrans" cxnId="{FCDE8A03-B047-4EA1-B61A-0290CA75475D}">
      <dgm:prSet/>
      <dgm:spPr/>
      <dgm:t>
        <a:bodyPr/>
        <a:lstStyle/>
        <a:p>
          <a:pPr rtl="1"/>
          <a:endParaRPr lang="ar-EG"/>
        </a:p>
      </dgm:t>
    </dgm:pt>
    <dgm:pt modelId="{2E19EF96-6EF2-4EB5-AE54-7D51211CA5A7}">
      <dgm:prSet phldrT="[نص]"/>
      <dgm:spPr/>
      <dgm:t>
        <a:bodyPr/>
        <a:lstStyle/>
        <a:p>
          <a:pPr rtl="1">
            <a:buNone/>
          </a:pPr>
          <a:r>
            <a:rPr lang="ar-EG" b="1" dirty="0"/>
            <a:t>تثبت الشخصية الاعتبارية لجميع الشركات </a:t>
          </a:r>
        </a:p>
      </dgm:t>
    </dgm:pt>
    <dgm:pt modelId="{7C5595DA-AA75-49BA-AC09-0DCDCDEEA5F5}" type="parTrans" cxnId="{91083473-BBF1-4E1A-A4EC-058FEA86DF9F}">
      <dgm:prSet/>
      <dgm:spPr/>
      <dgm:t>
        <a:bodyPr/>
        <a:lstStyle/>
        <a:p>
          <a:pPr rtl="1"/>
          <a:endParaRPr lang="ar-EG"/>
        </a:p>
      </dgm:t>
    </dgm:pt>
    <dgm:pt modelId="{B0BD6CEB-CB9A-457B-9654-81375B800EAE}" type="sibTrans" cxnId="{91083473-BBF1-4E1A-A4EC-058FEA86DF9F}">
      <dgm:prSet/>
      <dgm:spPr/>
      <dgm:t>
        <a:bodyPr/>
        <a:lstStyle/>
        <a:p>
          <a:pPr rtl="1"/>
          <a:endParaRPr lang="ar-EG"/>
        </a:p>
      </dgm:t>
    </dgm:pt>
    <dgm:pt modelId="{8B596978-8721-42AF-BFF2-81DB8C2217FD}" type="pres">
      <dgm:prSet presAssocID="{625E9AC1-D44C-4ECA-973F-D8572A16C8E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826640E-7099-41EC-9904-BA7651C44941}" type="pres">
      <dgm:prSet presAssocID="{12C1E729-A153-4A1E-8219-E01A21989FEF}" presName="root" presStyleCnt="0"/>
      <dgm:spPr/>
    </dgm:pt>
    <dgm:pt modelId="{BDD308B6-F7A2-4E44-9978-271B4C6C67A1}" type="pres">
      <dgm:prSet presAssocID="{12C1E729-A153-4A1E-8219-E01A21989FEF}" presName="rootComposite" presStyleCnt="0"/>
      <dgm:spPr/>
    </dgm:pt>
    <dgm:pt modelId="{1691E879-2389-44C7-9618-80C7B9DC9245}" type="pres">
      <dgm:prSet presAssocID="{12C1E729-A153-4A1E-8219-E01A21989FEF}" presName="rootText" presStyleLbl="node1" presStyleIdx="0" presStyleCnt="2"/>
      <dgm:spPr/>
    </dgm:pt>
    <dgm:pt modelId="{7D627A5A-E34D-4060-B2DA-9D4580E8C3C0}" type="pres">
      <dgm:prSet presAssocID="{12C1E729-A153-4A1E-8219-E01A21989FEF}" presName="rootConnector" presStyleLbl="node1" presStyleIdx="0" presStyleCnt="2"/>
      <dgm:spPr/>
    </dgm:pt>
    <dgm:pt modelId="{BDFAFC74-B782-4DC2-B50D-2E5A6D48EEA6}" type="pres">
      <dgm:prSet presAssocID="{12C1E729-A153-4A1E-8219-E01A21989FEF}" presName="childShape" presStyleCnt="0"/>
      <dgm:spPr/>
    </dgm:pt>
    <dgm:pt modelId="{089614F5-567A-4442-A72F-082DC7C39823}" type="pres">
      <dgm:prSet presAssocID="{0419A5FA-5DAE-4C21-8CE9-5D158BA1F4D3}" presName="Name13" presStyleLbl="parChTrans1D2" presStyleIdx="0" presStyleCnt="2"/>
      <dgm:spPr/>
    </dgm:pt>
    <dgm:pt modelId="{D834CDC6-BE0F-4E52-AAB3-A9FFCB475EF6}" type="pres">
      <dgm:prSet presAssocID="{D8F70211-B1F0-48EF-A9AF-F6436F2F3EA7}" presName="childText" presStyleLbl="bgAcc1" presStyleIdx="0" presStyleCnt="2">
        <dgm:presLayoutVars>
          <dgm:bulletEnabled val="1"/>
        </dgm:presLayoutVars>
      </dgm:prSet>
      <dgm:spPr/>
    </dgm:pt>
    <dgm:pt modelId="{DE684496-F8AB-44C7-9355-90E30FC1C6B2}" type="pres">
      <dgm:prSet presAssocID="{53A5F357-906D-4A50-A372-B85D0B5358C2}" presName="root" presStyleCnt="0"/>
      <dgm:spPr/>
    </dgm:pt>
    <dgm:pt modelId="{A45DE330-68FF-4444-B8CC-BFF45A589B7E}" type="pres">
      <dgm:prSet presAssocID="{53A5F357-906D-4A50-A372-B85D0B5358C2}" presName="rootComposite" presStyleCnt="0"/>
      <dgm:spPr/>
    </dgm:pt>
    <dgm:pt modelId="{7F35B52B-0D4B-4399-88B2-F80E348A7276}" type="pres">
      <dgm:prSet presAssocID="{53A5F357-906D-4A50-A372-B85D0B5358C2}" presName="rootText" presStyleLbl="node1" presStyleIdx="1" presStyleCnt="2"/>
      <dgm:spPr/>
    </dgm:pt>
    <dgm:pt modelId="{978002DE-12E4-4D99-8BE4-9080008AF95E}" type="pres">
      <dgm:prSet presAssocID="{53A5F357-906D-4A50-A372-B85D0B5358C2}" presName="rootConnector" presStyleLbl="node1" presStyleIdx="1" presStyleCnt="2"/>
      <dgm:spPr/>
    </dgm:pt>
    <dgm:pt modelId="{FB8E44D0-E071-4B96-BA96-B758630A5D85}" type="pres">
      <dgm:prSet presAssocID="{53A5F357-906D-4A50-A372-B85D0B5358C2}" presName="childShape" presStyleCnt="0"/>
      <dgm:spPr/>
    </dgm:pt>
    <dgm:pt modelId="{96C032A9-BC62-417C-98BA-BC622A34E97E}" type="pres">
      <dgm:prSet presAssocID="{7C5595DA-AA75-49BA-AC09-0DCDCDEEA5F5}" presName="Name13" presStyleLbl="parChTrans1D2" presStyleIdx="1" presStyleCnt="2"/>
      <dgm:spPr/>
    </dgm:pt>
    <dgm:pt modelId="{FA279EE1-E32E-404D-822F-F711DBC3F60A}" type="pres">
      <dgm:prSet presAssocID="{2E19EF96-6EF2-4EB5-AE54-7D51211CA5A7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FCDE8A03-B047-4EA1-B61A-0290CA75475D}" srcId="{625E9AC1-D44C-4ECA-973F-D8572A16C8EF}" destId="{53A5F357-906D-4A50-A372-B85D0B5358C2}" srcOrd="1" destOrd="0" parTransId="{27B2D304-6A4C-4EAC-9E40-AF7D9F088A4A}" sibTransId="{DF7F7A6B-4C9C-4F09-AFAD-E76C15404A98}"/>
    <dgm:cxn modelId="{5D5C490C-25AE-46BA-B4E4-0FE92B148F95}" srcId="{12C1E729-A153-4A1E-8219-E01A21989FEF}" destId="{D8F70211-B1F0-48EF-A9AF-F6436F2F3EA7}" srcOrd="0" destOrd="0" parTransId="{0419A5FA-5DAE-4C21-8CE9-5D158BA1F4D3}" sibTransId="{538B5FC4-8419-4430-B832-719B539F9279}"/>
    <dgm:cxn modelId="{797AA418-E601-49E8-8A90-9AD3A6ACB46B}" type="presOf" srcId="{D8F70211-B1F0-48EF-A9AF-F6436F2F3EA7}" destId="{D834CDC6-BE0F-4E52-AAB3-A9FFCB475EF6}" srcOrd="0" destOrd="0" presId="urn:microsoft.com/office/officeart/2005/8/layout/hierarchy3"/>
    <dgm:cxn modelId="{841F122D-29F6-47DE-878E-DC00924D1BAB}" type="presOf" srcId="{625E9AC1-D44C-4ECA-973F-D8572A16C8EF}" destId="{8B596978-8721-42AF-BFF2-81DB8C2217FD}" srcOrd="0" destOrd="0" presId="urn:microsoft.com/office/officeart/2005/8/layout/hierarchy3"/>
    <dgm:cxn modelId="{D58CE644-B2E8-40B3-A68A-C25894171765}" type="presOf" srcId="{12C1E729-A153-4A1E-8219-E01A21989FEF}" destId="{1691E879-2389-44C7-9618-80C7B9DC9245}" srcOrd="0" destOrd="0" presId="urn:microsoft.com/office/officeart/2005/8/layout/hierarchy3"/>
    <dgm:cxn modelId="{91083473-BBF1-4E1A-A4EC-058FEA86DF9F}" srcId="{53A5F357-906D-4A50-A372-B85D0B5358C2}" destId="{2E19EF96-6EF2-4EB5-AE54-7D51211CA5A7}" srcOrd="0" destOrd="0" parTransId="{7C5595DA-AA75-49BA-AC09-0DCDCDEEA5F5}" sibTransId="{B0BD6CEB-CB9A-457B-9654-81375B800EAE}"/>
    <dgm:cxn modelId="{F7425F7C-9260-413E-A56F-4196C7732DA8}" srcId="{625E9AC1-D44C-4ECA-973F-D8572A16C8EF}" destId="{12C1E729-A153-4A1E-8219-E01A21989FEF}" srcOrd="0" destOrd="0" parTransId="{E7DF2363-A7A0-4545-B9D1-6359CA5C1A6D}" sibTransId="{429A5393-73C1-4221-A9C1-E735325C70EC}"/>
    <dgm:cxn modelId="{00B3548B-D316-49DC-A879-736727457F1D}" type="presOf" srcId="{2E19EF96-6EF2-4EB5-AE54-7D51211CA5A7}" destId="{FA279EE1-E32E-404D-822F-F711DBC3F60A}" srcOrd="0" destOrd="0" presId="urn:microsoft.com/office/officeart/2005/8/layout/hierarchy3"/>
    <dgm:cxn modelId="{9F77E392-867F-4B7C-A676-1017026A4430}" type="presOf" srcId="{7C5595DA-AA75-49BA-AC09-0DCDCDEEA5F5}" destId="{96C032A9-BC62-417C-98BA-BC622A34E97E}" srcOrd="0" destOrd="0" presId="urn:microsoft.com/office/officeart/2005/8/layout/hierarchy3"/>
    <dgm:cxn modelId="{C23772A2-FBF0-41FC-99D7-0562044457B1}" type="presOf" srcId="{53A5F357-906D-4A50-A372-B85D0B5358C2}" destId="{7F35B52B-0D4B-4399-88B2-F80E348A7276}" srcOrd="0" destOrd="0" presId="urn:microsoft.com/office/officeart/2005/8/layout/hierarchy3"/>
    <dgm:cxn modelId="{AE59E0C1-B925-4E9A-8ED3-7C56CCF6F671}" type="presOf" srcId="{53A5F357-906D-4A50-A372-B85D0B5358C2}" destId="{978002DE-12E4-4D99-8BE4-9080008AF95E}" srcOrd="1" destOrd="0" presId="urn:microsoft.com/office/officeart/2005/8/layout/hierarchy3"/>
    <dgm:cxn modelId="{21AC05EF-DC1C-4679-B188-A5D7D078D7F1}" type="presOf" srcId="{12C1E729-A153-4A1E-8219-E01A21989FEF}" destId="{7D627A5A-E34D-4060-B2DA-9D4580E8C3C0}" srcOrd="1" destOrd="0" presId="urn:microsoft.com/office/officeart/2005/8/layout/hierarchy3"/>
    <dgm:cxn modelId="{FA21E8FC-87BA-4A4A-90C4-2EEF1FBCD356}" type="presOf" srcId="{0419A5FA-5DAE-4C21-8CE9-5D158BA1F4D3}" destId="{089614F5-567A-4442-A72F-082DC7C39823}" srcOrd="0" destOrd="0" presId="urn:microsoft.com/office/officeart/2005/8/layout/hierarchy3"/>
    <dgm:cxn modelId="{79F5DCF9-DB8F-43D2-B76F-C7542609C1D5}" type="presParOf" srcId="{8B596978-8721-42AF-BFF2-81DB8C2217FD}" destId="{3826640E-7099-41EC-9904-BA7651C44941}" srcOrd="0" destOrd="0" presId="urn:microsoft.com/office/officeart/2005/8/layout/hierarchy3"/>
    <dgm:cxn modelId="{F8898865-67F6-4F7B-90D0-C588859541FD}" type="presParOf" srcId="{3826640E-7099-41EC-9904-BA7651C44941}" destId="{BDD308B6-F7A2-4E44-9978-271B4C6C67A1}" srcOrd="0" destOrd="0" presId="urn:microsoft.com/office/officeart/2005/8/layout/hierarchy3"/>
    <dgm:cxn modelId="{14479F7B-5CC6-49F8-A65E-F395AF5C332D}" type="presParOf" srcId="{BDD308B6-F7A2-4E44-9978-271B4C6C67A1}" destId="{1691E879-2389-44C7-9618-80C7B9DC9245}" srcOrd="0" destOrd="0" presId="urn:microsoft.com/office/officeart/2005/8/layout/hierarchy3"/>
    <dgm:cxn modelId="{9D77E1C2-979C-4FE9-A14C-F3EE6978D93A}" type="presParOf" srcId="{BDD308B6-F7A2-4E44-9978-271B4C6C67A1}" destId="{7D627A5A-E34D-4060-B2DA-9D4580E8C3C0}" srcOrd="1" destOrd="0" presId="urn:microsoft.com/office/officeart/2005/8/layout/hierarchy3"/>
    <dgm:cxn modelId="{2ACD3231-8C1D-4062-868C-6434800DC11F}" type="presParOf" srcId="{3826640E-7099-41EC-9904-BA7651C44941}" destId="{BDFAFC74-B782-4DC2-B50D-2E5A6D48EEA6}" srcOrd="1" destOrd="0" presId="urn:microsoft.com/office/officeart/2005/8/layout/hierarchy3"/>
    <dgm:cxn modelId="{FFF61C9C-84E4-4063-BC85-DC9D5EAC3314}" type="presParOf" srcId="{BDFAFC74-B782-4DC2-B50D-2E5A6D48EEA6}" destId="{089614F5-567A-4442-A72F-082DC7C39823}" srcOrd="0" destOrd="0" presId="urn:microsoft.com/office/officeart/2005/8/layout/hierarchy3"/>
    <dgm:cxn modelId="{1716C820-C33B-4CBA-9C0C-1B3EDB7A3109}" type="presParOf" srcId="{BDFAFC74-B782-4DC2-B50D-2E5A6D48EEA6}" destId="{D834CDC6-BE0F-4E52-AAB3-A9FFCB475EF6}" srcOrd="1" destOrd="0" presId="urn:microsoft.com/office/officeart/2005/8/layout/hierarchy3"/>
    <dgm:cxn modelId="{A60A78EC-0131-490A-94C0-01C4FE0EA9FD}" type="presParOf" srcId="{8B596978-8721-42AF-BFF2-81DB8C2217FD}" destId="{DE684496-F8AB-44C7-9355-90E30FC1C6B2}" srcOrd="1" destOrd="0" presId="urn:microsoft.com/office/officeart/2005/8/layout/hierarchy3"/>
    <dgm:cxn modelId="{84DBAD8B-EF5E-4906-9F74-F5811A7675D6}" type="presParOf" srcId="{DE684496-F8AB-44C7-9355-90E30FC1C6B2}" destId="{A45DE330-68FF-4444-B8CC-BFF45A589B7E}" srcOrd="0" destOrd="0" presId="urn:microsoft.com/office/officeart/2005/8/layout/hierarchy3"/>
    <dgm:cxn modelId="{D69C1B24-DCB9-4D12-9475-0DA98E8B4AF7}" type="presParOf" srcId="{A45DE330-68FF-4444-B8CC-BFF45A589B7E}" destId="{7F35B52B-0D4B-4399-88B2-F80E348A7276}" srcOrd="0" destOrd="0" presId="urn:microsoft.com/office/officeart/2005/8/layout/hierarchy3"/>
    <dgm:cxn modelId="{B11CB53A-FAF2-4D97-9117-483741AE47A5}" type="presParOf" srcId="{A45DE330-68FF-4444-B8CC-BFF45A589B7E}" destId="{978002DE-12E4-4D99-8BE4-9080008AF95E}" srcOrd="1" destOrd="0" presId="urn:microsoft.com/office/officeart/2005/8/layout/hierarchy3"/>
    <dgm:cxn modelId="{296457BF-2DB8-426C-92C8-8AE144F67905}" type="presParOf" srcId="{DE684496-F8AB-44C7-9355-90E30FC1C6B2}" destId="{FB8E44D0-E071-4B96-BA96-B758630A5D85}" srcOrd="1" destOrd="0" presId="urn:microsoft.com/office/officeart/2005/8/layout/hierarchy3"/>
    <dgm:cxn modelId="{8431CF93-A5BC-4308-9DEF-AAB75184C6FD}" type="presParOf" srcId="{FB8E44D0-E071-4B96-BA96-B758630A5D85}" destId="{96C032A9-BC62-417C-98BA-BC622A34E97E}" srcOrd="0" destOrd="0" presId="urn:microsoft.com/office/officeart/2005/8/layout/hierarchy3"/>
    <dgm:cxn modelId="{559FD12C-EDA8-45D2-BBFA-ED3A327144CF}" type="presParOf" srcId="{FB8E44D0-E071-4B96-BA96-B758630A5D85}" destId="{FA279EE1-E32E-404D-822F-F711DBC3F60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8F7619-7F3C-4304-BA76-0AFD62A6604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64949575-7ED8-47D5-8DEC-95F8747556A3}">
      <dgm:prSet phldrT="[نص]" phldr="0" custT="1"/>
      <dgm:spPr/>
      <dgm:t>
        <a:bodyPr/>
        <a:lstStyle/>
        <a:p>
          <a:pPr rtl="1"/>
          <a:r>
            <a:rPr lang="ar-EG" sz="2800" b="1" dirty="0">
              <a:solidFill>
                <a:schemeClr val="tx1"/>
              </a:solidFill>
            </a:rPr>
            <a:t>متى تبدأ الشخصية </a:t>
          </a:r>
          <a:r>
            <a:rPr lang="ar-EG" sz="2800" b="1" dirty="0" err="1">
              <a:solidFill>
                <a:schemeClr val="tx1"/>
              </a:solidFill>
            </a:rPr>
            <a:t>الإعتبارية</a:t>
          </a:r>
          <a:r>
            <a:rPr lang="ar-EG" sz="2800" b="1" dirty="0">
              <a:solidFill>
                <a:schemeClr val="tx1"/>
              </a:solidFill>
            </a:rPr>
            <a:t>؟</a:t>
          </a:r>
        </a:p>
      </dgm:t>
    </dgm:pt>
    <dgm:pt modelId="{3B15546F-258D-46FA-9A33-903268FA943D}" type="par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4020E5D-6162-4886-951B-845C8CF37BE4}" type="sib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29A95020-5013-443B-8060-8F18ACB909BD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الاستثناء</a:t>
          </a:r>
        </a:p>
      </dgm:t>
    </dgm:pt>
    <dgm:pt modelId="{23CFDB7A-8ADA-49D0-883D-6A623D35A7CA}" type="parTrans" cxnId="{6DB45ECD-61F0-45CF-A6C5-E54ACFF213D5}">
      <dgm:prSet/>
      <dgm:spPr/>
      <dgm:t>
        <a:bodyPr/>
        <a:lstStyle/>
        <a:p>
          <a:pPr rtl="1"/>
          <a:endParaRPr lang="ar-EG"/>
        </a:p>
      </dgm:t>
    </dgm:pt>
    <dgm:pt modelId="{54BE4418-F5D0-4CCA-9624-D456D08358D9}" type="sibTrans" cxnId="{6DB45ECD-61F0-45CF-A6C5-E54ACFF213D5}">
      <dgm:prSet/>
      <dgm:spPr/>
      <dgm:t>
        <a:bodyPr/>
        <a:lstStyle/>
        <a:p>
          <a:pPr rtl="1"/>
          <a:endParaRPr lang="ar-EG"/>
        </a:p>
      </dgm:t>
    </dgm:pt>
    <dgm:pt modelId="{62789CFA-C8BA-4014-A2E9-D170F4D1C17E}">
      <dgm:prSet phldrT="[نص]"/>
      <dgm:spPr/>
      <dgm:t>
        <a:bodyPr/>
        <a:lstStyle/>
        <a:p>
          <a:pPr rtl="1">
            <a:buNone/>
          </a:pPr>
          <a:r>
            <a:rPr lang="ar-EG" b="1" dirty="0"/>
            <a:t>شركات الأموال لا تكتسب الشخصية </a:t>
          </a:r>
          <a:r>
            <a:rPr lang="ar-EG" b="1" dirty="0" err="1"/>
            <a:t>الإعتبارية</a:t>
          </a:r>
          <a:r>
            <a:rPr lang="ar-EG" b="1" dirty="0"/>
            <a:t> إلا بعد إتمام إجراءات التأسيس المنصوص عليها قانوناً</a:t>
          </a:r>
        </a:p>
      </dgm:t>
    </dgm:pt>
    <dgm:pt modelId="{77B12AF6-B07B-43A2-8395-0F4B5568CD08}" type="parTrans" cxnId="{37060FFC-414A-4127-B4A7-767D160DD2BC}">
      <dgm:prSet/>
      <dgm:spPr/>
      <dgm:t>
        <a:bodyPr/>
        <a:lstStyle/>
        <a:p>
          <a:pPr rtl="1"/>
          <a:endParaRPr lang="ar-EG"/>
        </a:p>
      </dgm:t>
    </dgm:pt>
    <dgm:pt modelId="{6B5826FE-C92E-414E-BE54-6A8D0C038B72}" type="sibTrans" cxnId="{37060FFC-414A-4127-B4A7-767D160DD2BC}">
      <dgm:prSet/>
      <dgm:spPr/>
      <dgm:t>
        <a:bodyPr/>
        <a:lstStyle/>
        <a:p>
          <a:pPr rtl="1"/>
          <a:endParaRPr lang="ar-EG"/>
        </a:p>
      </dgm:t>
    </dgm:pt>
    <dgm:pt modelId="{DE1111D1-F68E-46A0-9A52-48A1C1521417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القاعدة العامة</a:t>
          </a:r>
        </a:p>
      </dgm:t>
    </dgm:pt>
    <dgm:pt modelId="{1DC26E27-4058-4E37-8B45-E6C4C6DAE6A1}" type="par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53B3A817-2668-4CE4-99B5-0611D3084C36}" type="sib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BAEB7459-1A4E-4DA0-8E36-110C100580CE}">
      <dgm:prSet phldrT="[نص]"/>
      <dgm:spPr/>
      <dgm:t>
        <a:bodyPr/>
        <a:lstStyle/>
        <a:p>
          <a:pPr algn="ctr" rtl="1">
            <a:buNone/>
          </a:pPr>
          <a:r>
            <a:rPr lang="ar-EG" b="1" dirty="0"/>
            <a:t>ولكن هذه الشخصية الاعتبارية لا يحتج به على الغير إلا بعد شهرها</a:t>
          </a:r>
        </a:p>
      </dgm:t>
    </dgm:pt>
    <dgm:pt modelId="{711E15F6-A86C-452B-A5F0-5F67DA3844B3}" type="parTrans" cxnId="{F6514D73-4C73-4BEE-BDB9-A076EEBC66C6}">
      <dgm:prSet/>
      <dgm:spPr/>
      <dgm:t>
        <a:bodyPr/>
        <a:lstStyle/>
        <a:p>
          <a:pPr rtl="1"/>
          <a:endParaRPr lang="ar-EG"/>
        </a:p>
      </dgm:t>
    </dgm:pt>
    <dgm:pt modelId="{801A1D35-A517-4AD2-A3BC-B2A551F0CD5B}" type="sibTrans" cxnId="{F6514D73-4C73-4BEE-BDB9-A076EEBC66C6}">
      <dgm:prSet/>
      <dgm:spPr/>
      <dgm:t>
        <a:bodyPr/>
        <a:lstStyle/>
        <a:p>
          <a:pPr rtl="1"/>
          <a:endParaRPr lang="ar-EG"/>
        </a:p>
      </dgm:t>
    </dgm:pt>
    <dgm:pt modelId="{31E0D98C-CCED-446A-8F1C-6C67AA90C249}">
      <dgm:prSet/>
      <dgm:spPr/>
      <dgm:t>
        <a:bodyPr/>
        <a:lstStyle/>
        <a:p>
          <a:pPr rtl="1"/>
          <a:r>
            <a:rPr lang="ar-EG" b="1" dirty="0"/>
            <a:t>بمجرد تكوينها (أي بمجرد كتابة العقد)</a:t>
          </a:r>
        </a:p>
      </dgm:t>
    </dgm:pt>
    <dgm:pt modelId="{3AAF28DD-B7A5-497D-8332-209B673AE243}" type="par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385DD4AF-2E80-4821-820A-F6136A1359F5}" type="sib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4F55745C-431B-415C-B241-557877DB0298}" type="pres">
      <dgm:prSet presAssocID="{878F7619-7F3C-4304-BA76-0AFD62A660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1F2860-503F-4788-926E-469049596B1A}" type="pres">
      <dgm:prSet presAssocID="{64949575-7ED8-47D5-8DEC-95F8747556A3}" presName="hierRoot1" presStyleCnt="0"/>
      <dgm:spPr/>
    </dgm:pt>
    <dgm:pt modelId="{0AE173C2-E5DF-434D-8A30-41E5ECEB1BEB}" type="pres">
      <dgm:prSet presAssocID="{64949575-7ED8-47D5-8DEC-95F8747556A3}" presName="composite" presStyleCnt="0"/>
      <dgm:spPr/>
    </dgm:pt>
    <dgm:pt modelId="{F0034CD0-0CF2-4E33-AAE8-985DF7F22559}" type="pres">
      <dgm:prSet presAssocID="{64949575-7ED8-47D5-8DEC-95F8747556A3}" presName="background" presStyleLbl="node0" presStyleIdx="0" presStyleCnt="1"/>
      <dgm:spPr/>
    </dgm:pt>
    <dgm:pt modelId="{14C88F0A-4243-4A14-9F30-4579963B45EB}" type="pres">
      <dgm:prSet presAssocID="{64949575-7ED8-47D5-8DEC-95F8747556A3}" presName="text" presStyleLbl="fgAcc0" presStyleIdx="0" presStyleCnt="1" custScaleX="325409" custScaleY="71434">
        <dgm:presLayoutVars>
          <dgm:chPref val="3"/>
        </dgm:presLayoutVars>
      </dgm:prSet>
      <dgm:spPr/>
    </dgm:pt>
    <dgm:pt modelId="{D00B369A-41B3-4F42-B224-D4B9404CEA92}" type="pres">
      <dgm:prSet presAssocID="{64949575-7ED8-47D5-8DEC-95F8747556A3}" presName="hierChild2" presStyleCnt="0"/>
      <dgm:spPr/>
    </dgm:pt>
    <dgm:pt modelId="{38FF6A4D-7A3A-44FF-94E4-ED324C58E016}" type="pres">
      <dgm:prSet presAssocID="{23CFDB7A-8ADA-49D0-883D-6A623D35A7CA}" presName="Name10" presStyleLbl="parChTrans1D2" presStyleIdx="0" presStyleCnt="2"/>
      <dgm:spPr/>
    </dgm:pt>
    <dgm:pt modelId="{A67B7DC9-DEE2-46B2-AEFF-B6657022FB9C}" type="pres">
      <dgm:prSet presAssocID="{29A95020-5013-443B-8060-8F18ACB909BD}" presName="hierRoot2" presStyleCnt="0"/>
      <dgm:spPr/>
    </dgm:pt>
    <dgm:pt modelId="{6863E601-E96B-4780-A443-5C8BB7E4A227}" type="pres">
      <dgm:prSet presAssocID="{29A95020-5013-443B-8060-8F18ACB909BD}" presName="composite2" presStyleCnt="0"/>
      <dgm:spPr/>
    </dgm:pt>
    <dgm:pt modelId="{EF8A977C-A163-4D9A-8BBD-FD02BBA628CA}" type="pres">
      <dgm:prSet presAssocID="{29A95020-5013-443B-8060-8F18ACB909BD}" presName="background2" presStyleLbl="node2" presStyleIdx="0" presStyleCnt="2"/>
      <dgm:spPr/>
    </dgm:pt>
    <dgm:pt modelId="{0938E2B1-52FE-4EAD-A262-B291F6187799}" type="pres">
      <dgm:prSet presAssocID="{29A95020-5013-443B-8060-8F18ACB909BD}" presName="text2" presStyleLbl="fgAcc2" presStyleIdx="0" presStyleCnt="2" custScaleX="99433" custScaleY="82994">
        <dgm:presLayoutVars>
          <dgm:chPref val="3"/>
        </dgm:presLayoutVars>
      </dgm:prSet>
      <dgm:spPr/>
    </dgm:pt>
    <dgm:pt modelId="{4BFBE773-0176-4A9C-879C-97B4B154F700}" type="pres">
      <dgm:prSet presAssocID="{29A95020-5013-443B-8060-8F18ACB909BD}" presName="hierChild3" presStyleCnt="0"/>
      <dgm:spPr/>
    </dgm:pt>
    <dgm:pt modelId="{13D825DC-3A4C-431C-9F23-BA508D242385}" type="pres">
      <dgm:prSet presAssocID="{77B12AF6-B07B-43A2-8395-0F4B5568CD08}" presName="Name17" presStyleLbl="parChTrans1D3" presStyleIdx="0" presStyleCnt="3"/>
      <dgm:spPr/>
    </dgm:pt>
    <dgm:pt modelId="{94B2378A-83AA-4409-81F7-911EAEB30A24}" type="pres">
      <dgm:prSet presAssocID="{62789CFA-C8BA-4014-A2E9-D170F4D1C17E}" presName="hierRoot3" presStyleCnt="0"/>
      <dgm:spPr/>
    </dgm:pt>
    <dgm:pt modelId="{F1751F37-8BD0-4C6A-8002-15AC9A67CD89}" type="pres">
      <dgm:prSet presAssocID="{62789CFA-C8BA-4014-A2E9-D170F4D1C17E}" presName="composite3" presStyleCnt="0"/>
      <dgm:spPr/>
    </dgm:pt>
    <dgm:pt modelId="{02681412-A03C-4F59-8396-CD167B76542F}" type="pres">
      <dgm:prSet presAssocID="{62789CFA-C8BA-4014-A2E9-D170F4D1C17E}" presName="background3" presStyleLbl="node3" presStyleIdx="0" presStyleCnt="3"/>
      <dgm:spPr/>
    </dgm:pt>
    <dgm:pt modelId="{739B981E-59D4-4092-90BE-27E7590806C0}" type="pres">
      <dgm:prSet presAssocID="{62789CFA-C8BA-4014-A2E9-D170F4D1C17E}" presName="text3" presStyleLbl="fgAcc3" presStyleIdx="0" presStyleCnt="3" custScaleX="197844" custScaleY="218840">
        <dgm:presLayoutVars>
          <dgm:chPref val="3"/>
        </dgm:presLayoutVars>
      </dgm:prSet>
      <dgm:spPr/>
    </dgm:pt>
    <dgm:pt modelId="{99EF488F-9C57-45E0-8DD1-D4494EB43F9C}" type="pres">
      <dgm:prSet presAssocID="{62789CFA-C8BA-4014-A2E9-D170F4D1C17E}" presName="hierChild4" presStyleCnt="0"/>
      <dgm:spPr/>
    </dgm:pt>
    <dgm:pt modelId="{925D7085-8340-4539-83AA-2F51442AB695}" type="pres">
      <dgm:prSet presAssocID="{1DC26E27-4058-4E37-8B45-E6C4C6DAE6A1}" presName="Name10" presStyleLbl="parChTrans1D2" presStyleIdx="1" presStyleCnt="2"/>
      <dgm:spPr/>
    </dgm:pt>
    <dgm:pt modelId="{40A408DD-4E09-4083-96A7-5E1DA1E3E10A}" type="pres">
      <dgm:prSet presAssocID="{DE1111D1-F68E-46A0-9A52-48A1C1521417}" presName="hierRoot2" presStyleCnt="0"/>
      <dgm:spPr/>
    </dgm:pt>
    <dgm:pt modelId="{B38421FD-1AFC-4E36-B288-EF403E7D9EE4}" type="pres">
      <dgm:prSet presAssocID="{DE1111D1-F68E-46A0-9A52-48A1C1521417}" presName="composite2" presStyleCnt="0"/>
      <dgm:spPr/>
    </dgm:pt>
    <dgm:pt modelId="{8344C992-D744-411D-BBD9-0854ACE5D114}" type="pres">
      <dgm:prSet presAssocID="{DE1111D1-F68E-46A0-9A52-48A1C1521417}" presName="background2" presStyleLbl="node2" presStyleIdx="1" presStyleCnt="2"/>
      <dgm:spPr/>
    </dgm:pt>
    <dgm:pt modelId="{148F0B0B-0734-40A3-ABC9-2356E0082869}" type="pres">
      <dgm:prSet presAssocID="{DE1111D1-F68E-46A0-9A52-48A1C1521417}" presName="text2" presStyleLbl="fgAcc2" presStyleIdx="1" presStyleCnt="2" custScaleX="118435" custScaleY="69799">
        <dgm:presLayoutVars>
          <dgm:chPref val="3"/>
        </dgm:presLayoutVars>
      </dgm:prSet>
      <dgm:spPr/>
    </dgm:pt>
    <dgm:pt modelId="{1DCD8E0F-2707-4553-A31B-C743F0CB9699}" type="pres">
      <dgm:prSet presAssocID="{DE1111D1-F68E-46A0-9A52-48A1C1521417}" presName="hierChild3" presStyleCnt="0"/>
      <dgm:spPr/>
    </dgm:pt>
    <dgm:pt modelId="{255A0B7C-6A39-4283-87F7-EE51CE1DC1E5}" type="pres">
      <dgm:prSet presAssocID="{711E15F6-A86C-452B-A5F0-5F67DA3844B3}" presName="Name17" presStyleLbl="parChTrans1D3" presStyleIdx="1" presStyleCnt="3"/>
      <dgm:spPr/>
    </dgm:pt>
    <dgm:pt modelId="{F12DA2C5-A79C-43A5-A0BE-38AF5141AACC}" type="pres">
      <dgm:prSet presAssocID="{BAEB7459-1A4E-4DA0-8E36-110C100580CE}" presName="hierRoot3" presStyleCnt="0"/>
      <dgm:spPr/>
    </dgm:pt>
    <dgm:pt modelId="{963894D4-B7AC-4A58-91A6-41934F067457}" type="pres">
      <dgm:prSet presAssocID="{BAEB7459-1A4E-4DA0-8E36-110C100580CE}" presName="composite3" presStyleCnt="0"/>
      <dgm:spPr/>
    </dgm:pt>
    <dgm:pt modelId="{D95B19D8-DE05-4925-AC31-70F0F61C46A1}" type="pres">
      <dgm:prSet presAssocID="{BAEB7459-1A4E-4DA0-8E36-110C100580CE}" presName="background3" presStyleLbl="node3" presStyleIdx="1" presStyleCnt="3"/>
      <dgm:spPr/>
    </dgm:pt>
    <dgm:pt modelId="{DF1ED24C-74FE-4A2E-A3B7-E6FCABE23707}" type="pres">
      <dgm:prSet presAssocID="{BAEB7459-1A4E-4DA0-8E36-110C100580CE}" presName="text3" presStyleLbl="fgAcc3" presStyleIdx="1" presStyleCnt="3" custScaleX="166206" custScaleY="258282">
        <dgm:presLayoutVars>
          <dgm:chPref val="3"/>
        </dgm:presLayoutVars>
      </dgm:prSet>
      <dgm:spPr/>
    </dgm:pt>
    <dgm:pt modelId="{F55AAF22-44FC-49CB-A16B-EB3FE20303CE}" type="pres">
      <dgm:prSet presAssocID="{BAEB7459-1A4E-4DA0-8E36-110C100580CE}" presName="hierChild4" presStyleCnt="0"/>
      <dgm:spPr/>
    </dgm:pt>
    <dgm:pt modelId="{18F5640B-9418-46C5-AB74-40038E686A34}" type="pres">
      <dgm:prSet presAssocID="{3AAF28DD-B7A5-497D-8332-209B673AE243}" presName="Name17" presStyleLbl="parChTrans1D3" presStyleIdx="2" presStyleCnt="3"/>
      <dgm:spPr/>
    </dgm:pt>
    <dgm:pt modelId="{3691294E-EFCA-414E-A4BC-4C2D5C6C8447}" type="pres">
      <dgm:prSet presAssocID="{31E0D98C-CCED-446A-8F1C-6C67AA90C249}" presName="hierRoot3" presStyleCnt="0"/>
      <dgm:spPr/>
    </dgm:pt>
    <dgm:pt modelId="{F625194E-4962-4EBA-89D5-7E9257554018}" type="pres">
      <dgm:prSet presAssocID="{31E0D98C-CCED-446A-8F1C-6C67AA90C249}" presName="composite3" presStyleCnt="0"/>
      <dgm:spPr/>
    </dgm:pt>
    <dgm:pt modelId="{DD7D466A-334F-4AF9-88EA-5BDACA3B5B97}" type="pres">
      <dgm:prSet presAssocID="{31E0D98C-CCED-446A-8F1C-6C67AA90C249}" presName="background3" presStyleLbl="node3" presStyleIdx="2" presStyleCnt="3"/>
      <dgm:spPr/>
    </dgm:pt>
    <dgm:pt modelId="{23FF5C53-2DF3-44B3-9EC1-5A9922ADD91B}" type="pres">
      <dgm:prSet presAssocID="{31E0D98C-CCED-446A-8F1C-6C67AA90C249}" presName="text3" presStyleLbl="fgAcc3" presStyleIdx="2" presStyleCnt="3" custScaleX="170000" custScaleY="271153">
        <dgm:presLayoutVars>
          <dgm:chPref val="3"/>
        </dgm:presLayoutVars>
      </dgm:prSet>
      <dgm:spPr/>
    </dgm:pt>
    <dgm:pt modelId="{CA826ECE-AB72-45FF-BF28-088E876F1A9B}" type="pres">
      <dgm:prSet presAssocID="{31E0D98C-CCED-446A-8F1C-6C67AA90C249}" presName="hierChild4" presStyleCnt="0"/>
      <dgm:spPr/>
    </dgm:pt>
  </dgm:ptLst>
  <dgm:cxnLst>
    <dgm:cxn modelId="{C6E95907-01E5-4C97-9C37-55BD3AA94110}" srcId="{DE1111D1-F68E-46A0-9A52-48A1C1521417}" destId="{31E0D98C-CCED-446A-8F1C-6C67AA90C249}" srcOrd="1" destOrd="0" parTransId="{3AAF28DD-B7A5-497D-8332-209B673AE243}" sibTransId="{385DD4AF-2E80-4821-820A-F6136A1359F5}"/>
    <dgm:cxn modelId="{B8AAB013-C1C8-4C19-BB04-21707E7B1A02}" type="presOf" srcId="{62789CFA-C8BA-4014-A2E9-D170F4D1C17E}" destId="{739B981E-59D4-4092-90BE-27E7590806C0}" srcOrd="0" destOrd="0" presId="urn:microsoft.com/office/officeart/2005/8/layout/hierarchy1"/>
    <dgm:cxn modelId="{3C06C81F-84AE-4DED-B2AC-5B4F64C1FDF9}" type="presOf" srcId="{31E0D98C-CCED-446A-8F1C-6C67AA90C249}" destId="{23FF5C53-2DF3-44B3-9EC1-5A9922ADD91B}" srcOrd="0" destOrd="0" presId="urn:microsoft.com/office/officeart/2005/8/layout/hierarchy1"/>
    <dgm:cxn modelId="{828B183A-78AB-4A89-A85D-087541E3C36B}" type="presOf" srcId="{BAEB7459-1A4E-4DA0-8E36-110C100580CE}" destId="{DF1ED24C-74FE-4A2E-A3B7-E6FCABE23707}" srcOrd="0" destOrd="0" presId="urn:microsoft.com/office/officeart/2005/8/layout/hierarchy1"/>
    <dgm:cxn modelId="{ABA7C242-4DA1-4D7E-AFA6-78AFCE4B7AC8}" type="presOf" srcId="{3AAF28DD-B7A5-497D-8332-209B673AE243}" destId="{18F5640B-9418-46C5-AB74-40038E686A34}" srcOrd="0" destOrd="0" presId="urn:microsoft.com/office/officeart/2005/8/layout/hierarchy1"/>
    <dgm:cxn modelId="{49612271-BF30-4626-A79D-BFEA36045782}" type="presOf" srcId="{29A95020-5013-443B-8060-8F18ACB909BD}" destId="{0938E2B1-52FE-4EAD-A262-B291F6187799}" srcOrd="0" destOrd="0" presId="urn:microsoft.com/office/officeart/2005/8/layout/hierarchy1"/>
    <dgm:cxn modelId="{F6514D73-4C73-4BEE-BDB9-A076EEBC66C6}" srcId="{DE1111D1-F68E-46A0-9A52-48A1C1521417}" destId="{BAEB7459-1A4E-4DA0-8E36-110C100580CE}" srcOrd="0" destOrd="0" parTransId="{711E15F6-A86C-452B-A5F0-5F67DA3844B3}" sibTransId="{801A1D35-A517-4AD2-A3BC-B2A551F0CD5B}"/>
    <dgm:cxn modelId="{D9050D54-1FC8-46B4-BF23-7FAC8786824A}" type="presOf" srcId="{711E15F6-A86C-452B-A5F0-5F67DA3844B3}" destId="{255A0B7C-6A39-4283-87F7-EE51CE1DC1E5}" srcOrd="0" destOrd="0" presId="urn:microsoft.com/office/officeart/2005/8/layout/hierarchy1"/>
    <dgm:cxn modelId="{CDF6FC78-888F-46D9-97EF-599594738B05}" type="presOf" srcId="{1DC26E27-4058-4E37-8B45-E6C4C6DAE6A1}" destId="{925D7085-8340-4539-83AA-2F51442AB695}" srcOrd="0" destOrd="0" presId="urn:microsoft.com/office/officeart/2005/8/layout/hierarchy1"/>
    <dgm:cxn modelId="{9F99077C-5E1C-4B76-A6A4-712D7D0B9A34}" type="presOf" srcId="{77B12AF6-B07B-43A2-8395-0F4B5568CD08}" destId="{13D825DC-3A4C-431C-9F23-BA508D242385}" srcOrd="0" destOrd="0" presId="urn:microsoft.com/office/officeart/2005/8/layout/hierarchy1"/>
    <dgm:cxn modelId="{B3F25F8A-9A32-467A-8186-62805FE72517}" srcId="{878F7619-7F3C-4304-BA76-0AFD62A66040}" destId="{64949575-7ED8-47D5-8DEC-95F8747556A3}" srcOrd="0" destOrd="0" parTransId="{3B15546F-258D-46FA-9A33-903268FA943D}" sibTransId="{34020E5D-6162-4886-951B-845C8CF37BE4}"/>
    <dgm:cxn modelId="{86C33E94-B988-40D3-BF59-08E58AA126DA}" type="presOf" srcId="{23CFDB7A-8ADA-49D0-883D-6A623D35A7CA}" destId="{38FF6A4D-7A3A-44FF-94E4-ED324C58E016}" srcOrd="0" destOrd="0" presId="urn:microsoft.com/office/officeart/2005/8/layout/hierarchy1"/>
    <dgm:cxn modelId="{74D6E1A3-3596-4F34-9BC7-885871834508}" type="presOf" srcId="{DE1111D1-F68E-46A0-9A52-48A1C1521417}" destId="{148F0B0B-0734-40A3-ABC9-2356E0082869}" srcOrd="0" destOrd="0" presId="urn:microsoft.com/office/officeart/2005/8/layout/hierarchy1"/>
    <dgm:cxn modelId="{6DB45ECD-61F0-45CF-A6C5-E54ACFF213D5}" srcId="{64949575-7ED8-47D5-8DEC-95F8747556A3}" destId="{29A95020-5013-443B-8060-8F18ACB909BD}" srcOrd="0" destOrd="0" parTransId="{23CFDB7A-8ADA-49D0-883D-6A623D35A7CA}" sibTransId="{54BE4418-F5D0-4CCA-9624-D456D08358D9}"/>
    <dgm:cxn modelId="{608420DA-9991-4EE1-B441-8BC5C8A54E53}" srcId="{64949575-7ED8-47D5-8DEC-95F8747556A3}" destId="{DE1111D1-F68E-46A0-9A52-48A1C1521417}" srcOrd="1" destOrd="0" parTransId="{1DC26E27-4058-4E37-8B45-E6C4C6DAE6A1}" sibTransId="{53B3A817-2668-4CE4-99B5-0611D3084C36}"/>
    <dgm:cxn modelId="{DE779FE6-67B1-4401-BF29-E566F4DB5901}" type="presOf" srcId="{64949575-7ED8-47D5-8DEC-95F8747556A3}" destId="{14C88F0A-4243-4A14-9F30-4579963B45EB}" srcOrd="0" destOrd="0" presId="urn:microsoft.com/office/officeart/2005/8/layout/hierarchy1"/>
    <dgm:cxn modelId="{1FBD81FB-3082-46E7-8C39-4DD413992864}" type="presOf" srcId="{878F7619-7F3C-4304-BA76-0AFD62A66040}" destId="{4F55745C-431B-415C-B241-557877DB0298}" srcOrd="0" destOrd="0" presId="urn:microsoft.com/office/officeart/2005/8/layout/hierarchy1"/>
    <dgm:cxn modelId="{37060FFC-414A-4127-B4A7-767D160DD2BC}" srcId="{29A95020-5013-443B-8060-8F18ACB909BD}" destId="{62789CFA-C8BA-4014-A2E9-D170F4D1C17E}" srcOrd="0" destOrd="0" parTransId="{77B12AF6-B07B-43A2-8395-0F4B5568CD08}" sibTransId="{6B5826FE-C92E-414E-BE54-6A8D0C038B72}"/>
    <dgm:cxn modelId="{6D3E9AD7-A01D-466D-A583-F2E5FD2A9F55}" type="presParOf" srcId="{4F55745C-431B-415C-B241-557877DB0298}" destId="{151F2860-503F-4788-926E-469049596B1A}" srcOrd="0" destOrd="0" presId="urn:microsoft.com/office/officeart/2005/8/layout/hierarchy1"/>
    <dgm:cxn modelId="{2ED28908-D94D-4D70-A188-88C82F24FE93}" type="presParOf" srcId="{151F2860-503F-4788-926E-469049596B1A}" destId="{0AE173C2-E5DF-434D-8A30-41E5ECEB1BEB}" srcOrd="0" destOrd="0" presId="urn:microsoft.com/office/officeart/2005/8/layout/hierarchy1"/>
    <dgm:cxn modelId="{FB1DCF8A-1E05-4496-9D80-2C87181DA877}" type="presParOf" srcId="{0AE173C2-E5DF-434D-8A30-41E5ECEB1BEB}" destId="{F0034CD0-0CF2-4E33-AAE8-985DF7F22559}" srcOrd="0" destOrd="0" presId="urn:microsoft.com/office/officeart/2005/8/layout/hierarchy1"/>
    <dgm:cxn modelId="{806F7954-0CFF-48BC-AF8C-807057014AE9}" type="presParOf" srcId="{0AE173C2-E5DF-434D-8A30-41E5ECEB1BEB}" destId="{14C88F0A-4243-4A14-9F30-4579963B45EB}" srcOrd="1" destOrd="0" presId="urn:microsoft.com/office/officeart/2005/8/layout/hierarchy1"/>
    <dgm:cxn modelId="{FB6EBB4C-CB84-4C5C-9F6C-7DF8A6F75A2B}" type="presParOf" srcId="{151F2860-503F-4788-926E-469049596B1A}" destId="{D00B369A-41B3-4F42-B224-D4B9404CEA92}" srcOrd="1" destOrd="0" presId="urn:microsoft.com/office/officeart/2005/8/layout/hierarchy1"/>
    <dgm:cxn modelId="{E9F99034-F9EC-43C9-8391-6E93192E083C}" type="presParOf" srcId="{D00B369A-41B3-4F42-B224-D4B9404CEA92}" destId="{38FF6A4D-7A3A-44FF-94E4-ED324C58E016}" srcOrd="0" destOrd="0" presId="urn:microsoft.com/office/officeart/2005/8/layout/hierarchy1"/>
    <dgm:cxn modelId="{6C65EB8F-08C2-427D-B13F-EEF7DB1DEB16}" type="presParOf" srcId="{D00B369A-41B3-4F42-B224-D4B9404CEA92}" destId="{A67B7DC9-DEE2-46B2-AEFF-B6657022FB9C}" srcOrd="1" destOrd="0" presId="urn:microsoft.com/office/officeart/2005/8/layout/hierarchy1"/>
    <dgm:cxn modelId="{6FE844F7-77E7-40BD-B8F5-9184016675C7}" type="presParOf" srcId="{A67B7DC9-DEE2-46B2-AEFF-B6657022FB9C}" destId="{6863E601-E96B-4780-A443-5C8BB7E4A227}" srcOrd="0" destOrd="0" presId="urn:microsoft.com/office/officeart/2005/8/layout/hierarchy1"/>
    <dgm:cxn modelId="{360DC60F-E6D1-4BA1-98EB-92A3DE062043}" type="presParOf" srcId="{6863E601-E96B-4780-A443-5C8BB7E4A227}" destId="{EF8A977C-A163-4D9A-8BBD-FD02BBA628CA}" srcOrd="0" destOrd="0" presId="urn:microsoft.com/office/officeart/2005/8/layout/hierarchy1"/>
    <dgm:cxn modelId="{F1EE2E95-2879-451A-98DC-344E34D766D2}" type="presParOf" srcId="{6863E601-E96B-4780-A443-5C8BB7E4A227}" destId="{0938E2B1-52FE-4EAD-A262-B291F6187799}" srcOrd="1" destOrd="0" presId="urn:microsoft.com/office/officeart/2005/8/layout/hierarchy1"/>
    <dgm:cxn modelId="{61FC6D62-8885-4C4F-9E58-DC777E6B8652}" type="presParOf" srcId="{A67B7DC9-DEE2-46B2-AEFF-B6657022FB9C}" destId="{4BFBE773-0176-4A9C-879C-97B4B154F700}" srcOrd="1" destOrd="0" presId="urn:microsoft.com/office/officeart/2005/8/layout/hierarchy1"/>
    <dgm:cxn modelId="{59DEE85D-947A-42DD-BCF6-D398085A2694}" type="presParOf" srcId="{4BFBE773-0176-4A9C-879C-97B4B154F700}" destId="{13D825DC-3A4C-431C-9F23-BA508D242385}" srcOrd="0" destOrd="0" presId="urn:microsoft.com/office/officeart/2005/8/layout/hierarchy1"/>
    <dgm:cxn modelId="{8DEB440F-1C28-4A74-B98C-A0AC25662B81}" type="presParOf" srcId="{4BFBE773-0176-4A9C-879C-97B4B154F700}" destId="{94B2378A-83AA-4409-81F7-911EAEB30A24}" srcOrd="1" destOrd="0" presId="urn:microsoft.com/office/officeart/2005/8/layout/hierarchy1"/>
    <dgm:cxn modelId="{DD44252C-1C13-465B-A573-E8D6D2E63607}" type="presParOf" srcId="{94B2378A-83AA-4409-81F7-911EAEB30A24}" destId="{F1751F37-8BD0-4C6A-8002-15AC9A67CD89}" srcOrd="0" destOrd="0" presId="urn:microsoft.com/office/officeart/2005/8/layout/hierarchy1"/>
    <dgm:cxn modelId="{6E5F0143-2B8C-46A0-9214-DC2C6A45FA0A}" type="presParOf" srcId="{F1751F37-8BD0-4C6A-8002-15AC9A67CD89}" destId="{02681412-A03C-4F59-8396-CD167B76542F}" srcOrd="0" destOrd="0" presId="urn:microsoft.com/office/officeart/2005/8/layout/hierarchy1"/>
    <dgm:cxn modelId="{11F23071-0BAA-49EA-879D-8273845CD433}" type="presParOf" srcId="{F1751F37-8BD0-4C6A-8002-15AC9A67CD89}" destId="{739B981E-59D4-4092-90BE-27E7590806C0}" srcOrd="1" destOrd="0" presId="urn:microsoft.com/office/officeart/2005/8/layout/hierarchy1"/>
    <dgm:cxn modelId="{8B16E2AA-799B-4482-880F-FF0518EF30E9}" type="presParOf" srcId="{94B2378A-83AA-4409-81F7-911EAEB30A24}" destId="{99EF488F-9C57-45E0-8DD1-D4494EB43F9C}" srcOrd="1" destOrd="0" presId="urn:microsoft.com/office/officeart/2005/8/layout/hierarchy1"/>
    <dgm:cxn modelId="{3A706077-6FD7-44CD-A92E-7E610FCB6F62}" type="presParOf" srcId="{D00B369A-41B3-4F42-B224-D4B9404CEA92}" destId="{925D7085-8340-4539-83AA-2F51442AB695}" srcOrd="2" destOrd="0" presId="urn:microsoft.com/office/officeart/2005/8/layout/hierarchy1"/>
    <dgm:cxn modelId="{FCD1FCAC-AAAA-4E1E-B0CA-CA0FE6211A07}" type="presParOf" srcId="{D00B369A-41B3-4F42-B224-D4B9404CEA92}" destId="{40A408DD-4E09-4083-96A7-5E1DA1E3E10A}" srcOrd="3" destOrd="0" presId="urn:microsoft.com/office/officeart/2005/8/layout/hierarchy1"/>
    <dgm:cxn modelId="{10F6C10D-F774-4F7B-8360-EEB12792F756}" type="presParOf" srcId="{40A408DD-4E09-4083-96A7-5E1DA1E3E10A}" destId="{B38421FD-1AFC-4E36-B288-EF403E7D9EE4}" srcOrd="0" destOrd="0" presId="urn:microsoft.com/office/officeart/2005/8/layout/hierarchy1"/>
    <dgm:cxn modelId="{318B9691-23DF-4BAA-9C45-FA8E0B8067B2}" type="presParOf" srcId="{B38421FD-1AFC-4E36-B288-EF403E7D9EE4}" destId="{8344C992-D744-411D-BBD9-0854ACE5D114}" srcOrd="0" destOrd="0" presId="urn:microsoft.com/office/officeart/2005/8/layout/hierarchy1"/>
    <dgm:cxn modelId="{1FF7D323-2DE2-4399-A098-60EA767A62F4}" type="presParOf" srcId="{B38421FD-1AFC-4E36-B288-EF403E7D9EE4}" destId="{148F0B0B-0734-40A3-ABC9-2356E0082869}" srcOrd="1" destOrd="0" presId="urn:microsoft.com/office/officeart/2005/8/layout/hierarchy1"/>
    <dgm:cxn modelId="{4008462E-9BFD-4899-89B2-2D41452BFC00}" type="presParOf" srcId="{40A408DD-4E09-4083-96A7-5E1DA1E3E10A}" destId="{1DCD8E0F-2707-4553-A31B-C743F0CB9699}" srcOrd="1" destOrd="0" presId="urn:microsoft.com/office/officeart/2005/8/layout/hierarchy1"/>
    <dgm:cxn modelId="{7B2B32BA-2C1B-4504-AD87-CDE053DEA043}" type="presParOf" srcId="{1DCD8E0F-2707-4553-A31B-C743F0CB9699}" destId="{255A0B7C-6A39-4283-87F7-EE51CE1DC1E5}" srcOrd="0" destOrd="0" presId="urn:microsoft.com/office/officeart/2005/8/layout/hierarchy1"/>
    <dgm:cxn modelId="{4F1CE066-E2FE-4F83-AFFD-979E876A98A1}" type="presParOf" srcId="{1DCD8E0F-2707-4553-A31B-C743F0CB9699}" destId="{F12DA2C5-A79C-43A5-A0BE-38AF5141AACC}" srcOrd="1" destOrd="0" presId="urn:microsoft.com/office/officeart/2005/8/layout/hierarchy1"/>
    <dgm:cxn modelId="{D7F27790-94CF-4E4F-841D-9000AE80F11C}" type="presParOf" srcId="{F12DA2C5-A79C-43A5-A0BE-38AF5141AACC}" destId="{963894D4-B7AC-4A58-91A6-41934F067457}" srcOrd="0" destOrd="0" presId="urn:microsoft.com/office/officeart/2005/8/layout/hierarchy1"/>
    <dgm:cxn modelId="{CC53F677-F4C1-4B79-A7DB-B538510FF182}" type="presParOf" srcId="{963894D4-B7AC-4A58-91A6-41934F067457}" destId="{D95B19D8-DE05-4925-AC31-70F0F61C46A1}" srcOrd="0" destOrd="0" presId="urn:microsoft.com/office/officeart/2005/8/layout/hierarchy1"/>
    <dgm:cxn modelId="{23A0A02B-5DFC-4E36-9A81-52C14606907C}" type="presParOf" srcId="{963894D4-B7AC-4A58-91A6-41934F067457}" destId="{DF1ED24C-74FE-4A2E-A3B7-E6FCABE23707}" srcOrd="1" destOrd="0" presId="urn:microsoft.com/office/officeart/2005/8/layout/hierarchy1"/>
    <dgm:cxn modelId="{0C82B538-2D98-463C-BDEF-185D696405C4}" type="presParOf" srcId="{F12DA2C5-A79C-43A5-A0BE-38AF5141AACC}" destId="{F55AAF22-44FC-49CB-A16B-EB3FE20303CE}" srcOrd="1" destOrd="0" presId="urn:microsoft.com/office/officeart/2005/8/layout/hierarchy1"/>
    <dgm:cxn modelId="{D6B5566F-55FB-488E-AB68-ADC301F3F9C0}" type="presParOf" srcId="{1DCD8E0F-2707-4553-A31B-C743F0CB9699}" destId="{18F5640B-9418-46C5-AB74-40038E686A34}" srcOrd="2" destOrd="0" presId="urn:microsoft.com/office/officeart/2005/8/layout/hierarchy1"/>
    <dgm:cxn modelId="{B4298B39-1015-4072-A88B-A203DFAABA6E}" type="presParOf" srcId="{1DCD8E0F-2707-4553-A31B-C743F0CB9699}" destId="{3691294E-EFCA-414E-A4BC-4C2D5C6C8447}" srcOrd="3" destOrd="0" presId="urn:microsoft.com/office/officeart/2005/8/layout/hierarchy1"/>
    <dgm:cxn modelId="{7E0C9FE9-2870-4282-8C46-CBAD61E5A071}" type="presParOf" srcId="{3691294E-EFCA-414E-A4BC-4C2D5C6C8447}" destId="{F625194E-4962-4EBA-89D5-7E9257554018}" srcOrd="0" destOrd="0" presId="urn:microsoft.com/office/officeart/2005/8/layout/hierarchy1"/>
    <dgm:cxn modelId="{603C0716-8177-4947-B7E9-D4BC1E091F5E}" type="presParOf" srcId="{F625194E-4962-4EBA-89D5-7E9257554018}" destId="{DD7D466A-334F-4AF9-88EA-5BDACA3B5B97}" srcOrd="0" destOrd="0" presId="urn:microsoft.com/office/officeart/2005/8/layout/hierarchy1"/>
    <dgm:cxn modelId="{191EB90B-08A7-495A-90D8-30EADE813933}" type="presParOf" srcId="{F625194E-4962-4EBA-89D5-7E9257554018}" destId="{23FF5C53-2DF3-44B3-9EC1-5A9922ADD91B}" srcOrd="1" destOrd="0" presId="urn:microsoft.com/office/officeart/2005/8/layout/hierarchy1"/>
    <dgm:cxn modelId="{1E0EC283-BD97-40AE-B952-BAFE80AB7337}" type="presParOf" srcId="{3691294E-EFCA-414E-A4BC-4C2D5C6C8447}" destId="{CA826ECE-AB72-45FF-BF28-088E876F1A9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8F7619-7F3C-4304-BA76-0AFD62A6604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64949575-7ED8-47D5-8DEC-95F8747556A3}">
      <dgm:prSet phldrT="[نص]" phldr="0" custT="1"/>
      <dgm:spPr/>
      <dgm:t>
        <a:bodyPr/>
        <a:lstStyle/>
        <a:p>
          <a:pPr rtl="1"/>
          <a:r>
            <a:rPr lang="ar-EG" sz="2800" b="1" dirty="0">
              <a:solidFill>
                <a:schemeClr val="tx1"/>
              </a:solidFill>
            </a:rPr>
            <a:t>متى تنتهي الشخصية </a:t>
          </a:r>
          <a:r>
            <a:rPr lang="ar-EG" sz="2800" b="1" dirty="0" err="1">
              <a:solidFill>
                <a:schemeClr val="tx1"/>
              </a:solidFill>
            </a:rPr>
            <a:t>الإعتبارية</a:t>
          </a:r>
          <a:endParaRPr lang="ar-EG" sz="2800" b="1" dirty="0">
            <a:solidFill>
              <a:schemeClr val="tx1"/>
            </a:solidFill>
          </a:endParaRPr>
        </a:p>
      </dgm:t>
    </dgm:pt>
    <dgm:pt modelId="{3B15546F-258D-46FA-9A33-903268FA943D}" type="par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4020E5D-6162-4886-951B-845C8CF37BE4}" type="sib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29A95020-5013-443B-8060-8F18ACB909BD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الاستثناء</a:t>
          </a:r>
        </a:p>
      </dgm:t>
    </dgm:pt>
    <dgm:pt modelId="{23CFDB7A-8ADA-49D0-883D-6A623D35A7CA}" type="parTrans" cxnId="{6DB45ECD-61F0-45CF-A6C5-E54ACFF213D5}">
      <dgm:prSet/>
      <dgm:spPr/>
      <dgm:t>
        <a:bodyPr/>
        <a:lstStyle/>
        <a:p>
          <a:pPr rtl="1"/>
          <a:endParaRPr lang="ar-EG"/>
        </a:p>
      </dgm:t>
    </dgm:pt>
    <dgm:pt modelId="{54BE4418-F5D0-4CCA-9624-D456D08358D9}" type="sibTrans" cxnId="{6DB45ECD-61F0-45CF-A6C5-E54ACFF213D5}">
      <dgm:prSet/>
      <dgm:spPr/>
      <dgm:t>
        <a:bodyPr/>
        <a:lstStyle/>
        <a:p>
          <a:pPr rtl="1"/>
          <a:endParaRPr lang="ar-EG"/>
        </a:p>
      </dgm:t>
    </dgm:pt>
    <dgm:pt modelId="{62789CFA-C8BA-4014-A2E9-D170F4D1C17E}">
      <dgm:prSet phldrT="[نص]" custT="1"/>
      <dgm:spPr/>
      <dgm:t>
        <a:bodyPr/>
        <a:lstStyle/>
        <a:p>
          <a:pPr rtl="1">
            <a:buNone/>
          </a:pPr>
          <a:r>
            <a:rPr lang="ar-EG" sz="3600" b="1" dirty="0"/>
            <a:t>المشرع قرر منح الشخصية </a:t>
          </a:r>
          <a:r>
            <a:rPr lang="ar-EG" sz="3600" b="1" dirty="0" err="1"/>
            <a:t>الإعتبارية</a:t>
          </a:r>
          <a:r>
            <a:rPr lang="ar-EG" sz="3600" b="1" dirty="0"/>
            <a:t> على الرغم من انقضائها </a:t>
          </a:r>
          <a:r>
            <a:rPr lang="ar-EG" sz="3600" b="1" dirty="0">
              <a:highlight>
                <a:srgbClr val="00FFFF"/>
              </a:highlight>
            </a:rPr>
            <a:t>خلال المدة اللازمة للتصفية وبالقدر اللازم للتصفية</a:t>
          </a:r>
        </a:p>
      </dgm:t>
    </dgm:pt>
    <dgm:pt modelId="{77B12AF6-B07B-43A2-8395-0F4B5568CD08}" type="parTrans" cxnId="{37060FFC-414A-4127-B4A7-767D160DD2BC}">
      <dgm:prSet/>
      <dgm:spPr/>
      <dgm:t>
        <a:bodyPr/>
        <a:lstStyle/>
        <a:p>
          <a:pPr rtl="1"/>
          <a:endParaRPr lang="ar-EG"/>
        </a:p>
      </dgm:t>
    </dgm:pt>
    <dgm:pt modelId="{6B5826FE-C92E-414E-BE54-6A8D0C038B72}" type="sibTrans" cxnId="{37060FFC-414A-4127-B4A7-767D160DD2BC}">
      <dgm:prSet/>
      <dgm:spPr/>
      <dgm:t>
        <a:bodyPr/>
        <a:lstStyle/>
        <a:p>
          <a:pPr rtl="1"/>
          <a:endParaRPr lang="ar-EG"/>
        </a:p>
      </dgm:t>
    </dgm:pt>
    <dgm:pt modelId="{DE1111D1-F68E-46A0-9A52-48A1C1521417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القاعدة العامة</a:t>
          </a:r>
        </a:p>
      </dgm:t>
    </dgm:pt>
    <dgm:pt modelId="{1DC26E27-4058-4E37-8B45-E6C4C6DAE6A1}" type="par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53B3A817-2668-4CE4-99B5-0611D3084C36}" type="sib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31E0D98C-CCED-446A-8F1C-6C67AA90C249}">
      <dgm:prSet custT="1"/>
      <dgm:spPr/>
      <dgm:t>
        <a:bodyPr/>
        <a:lstStyle/>
        <a:p>
          <a:pPr rtl="1"/>
          <a:r>
            <a:rPr lang="ar-EG" sz="3600" b="1" dirty="0"/>
            <a:t>تنتهي الشخصية </a:t>
          </a:r>
          <a:r>
            <a:rPr lang="ar-EG" sz="3600" b="1" dirty="0" err="1"/>
            <a:t>الإعتبارية</a:t>
          </a:r>
          <a:r>
            <a:rPr lang="ar-EG" sz="3600" b="1" dirty="0"/>
            <a:t> </a:t>
          </a:r>
          <a:r>
            <a:rPr lang="ar-EG" sz="3600" b="1" dirty="0">
              <a:highlight>
                <a:srgbClr val="00FFFF"/>
              </a:highlight>
            </a:rPr>
            <a:t>بانتهاء</a:t>
          </a:r>
          <a:r>
            <a:rPr lang="ar-EG" sz="3600" b="1" dirty="0"/>
            <a:t> (انقضاء) الشركة لأي سبب</a:t>
          </a:r>
        </a:p>
      </dgm:t>
    </dgm:pt>
    <dgm:pt modelId="{3AAF28DD-B7A5-497D-8332-209B673AE243}" type="par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385DD4AF-2E80-4821-820A-F6136A1359F5}" type="sib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BBDA0222-2795-4939-8535-24C826736ADA}">
      <dgm:prSet/>
      <dgm:spPr/>
      <dgm:t>
        <a:bodyPr/>
        <a:lstStyle/>
        <a:p>
          <a:pPr rtl="1"/>
          <a:r>
            <a:rPr lang="ar-EG" b="1" dirty="0"/>
            <a:t>وبالتالي لا وجود للشخصية </a:t>
          </a:r>
          <a:r>
            <a:rPr lang="ar-EG" b="1" dirty="0" err="1"/>
            <a:t>الإعتبارية</a:t>
          </a:r>
          <a:r>
            <a:rPr lang="ar-EG" b="1" dirty="0"/>
            <a:t> لكائن غير موجود في الواقع</a:t>
          </a:r>
        </a:p>
      </dgm:t>
    </dgm:pt>
    <dgm:pt modelId="{6C933269-D03D-4C39-A3E3-A7752168A063}" type="parTrans" cxnId="{512AD635-1699-42F7-98CB-981F740F4EEB}">
      <dgm:prSet/>
      <dgm:spPr/>
      <dgm:t>
        <a:bodyPr/>
        <a:lstStyle/>
        <a:p>
          <a:pPr rtl="1"/>
          <a:endParaRPr lang="ar-EG"/>
        </a:p>
      </dgm:t>
    </dgm:pt>
    <dgm:pt modelId="{AD06BF8D-3895-4F78-BB5E-EF97B81B8DE4}" type="sibTrans" cxnId="{512AD635-1699-42F7-98CB-981F740F4EEB}">
      <dgm:prSet/>
      <dgm:spPr/>
      <dgm:t>
        <a:bodyPr/>
        <a:lstStyle/>
        <a:p>
          <a:pPr rtl="1"/>
          <a:endParaRPr lang="ar-EG"/>
        </a:p>
      </dgm:t>
    </dgm:pt>
    <dgm:pt modelId="{0F8AB548-44E9-47E9-96E9-ED446A8B1CBD}">
      <dgm:prSet/>
      <dgm:spPr/>
      <dgm:t>
        <a:bodyPr/>
        <a:lstStyle/>
        <a:p>
          <a:pPr rtl="1"/>
          <a:r>
            <a:rPr lang="ar-EG" b="1" dirty="0">
              <a:highlight>
                <a:srgbClr val="00FF00"/>
              </a:highlight>
            </a:rPr>
            <a:t>انتهت التصفية: </a:t>
          </a:r>
          <a:r>
            <a:rPr lang="ar-EG" b="1" dirty="0"/>
            <a:t>انتهت الشخصية </a:t>
          </a:r>
          <a:r>
            <a:rPr lang="ar-EG" b="1" dirty="0" err="1"/>
            <a:t>الإعتبارية</a:t>
          </a:r>
          <a:endParaRPr lang="ar-EG" b="1" dirty="0"/>
        </a:p>
      </dgm:t>
    </dgm:pt>
    <dgm:pt modelId="{A8AE9914-7B90-487C-A74C-A949AF4B7DC7}" type="parTrans" cxnId="{0C98E88D-A08C-42FB-B7BE-7414DD038049}">
      <dgm:prSet/>
      <dgm:spPr/>
      <dgm:t>
        <a:bodyPr/>
        <a:lstStyle/>
        <a:p>
          <a:pPr rtl="1"/>
          <a:endParaRPr lang="ar-EG"/>
        </a:p>
      </dgm:t>
    </dgm:pt>
    <dgm:pt modelId="{F3DA0548-F61D-4EC4-A0C5-8ED1B7C2EFBC}" type="sibTrans" cxnId="{0C98E88D-A08C-42FB-B7BE-7414DD038049}">
      <dgm:prSet/>
      <dgm:spPr/>
      <dgm:t>
        <a:bodyPr/>
        <a:lstStyle/>
        <a:p>
          <a:pPr rtl="1"/>
          <a:endParaRPr lang="ar-EG"/>
        </a:p>
      </dgm:t>
    </dgm:pt>
    <dgm:pt modelId="{4F55745C-431B-415C-B241-557877DB0298}" type="pres">
      <dgm:prSet presAssocID="{878F7619-7F3C-4304-BA76-0AFD62A660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1F2860-503F-4788-926E-469049596B1A}" type="pres">
      <dgm:prSet presAssocID="{64949575-7ED8-47D5-8DEC-95F8747556A3}" presName="hierRoot1" presStyleCnt="0"/>
      <dgm:spPr/>
    </dgm:pt>
    <dgm:pt modelId="{0AE173C2-E5DF-434D-8A30-41E5ECEB1BEB}" type="pres">
      <dgm:prSet presAssocID="{64949575-7ED8-47D5-8DEC-95F8747556A3}" presName="composite" presStyleCnt="0"/>
      <dgm:spPr/>
    </dgm:pt>
    <dgm:pt modelId="{F0034CD0-0CF2-4E33-AAE8-985DF7F22559}" type="pres">
      <dgm:prSet presAssocID="{64949575-7ED8-47D5-8DEC-95F8747556A3}" presName="background" presStyleLbl="node0" presStyleIdx="0" presStyleCnt="1"/>
      <dgm:spPr/>
    </dgm:pt>
    <dgm:pt modelId="{14C88F0A-4243-4A14-9F30-4579963B45EB}" type="pres">
      <dgm:prSet presAssocID="{64949575-7ED8-47D5-8DEC-95F8747556A3}" presName="text" presStyleLbl="fgAcc0" presStyleIdx="0" presStyleCnt="1" custScaleX="325409" custScaleY="71434">
        <dgm:presLayoutVars>
          <dgm:chPref val="3"/>
        </dgm:presLayoutVars>
      </dgm:prSet>
      <dgm:spPr/>
    </dgm:pt>
    <dgm:pt modelId="{D00B369A-41B3-4F42-B224-D4B9404CEA92}" type="pres">
      <dgm:prSet presAssocID="{64949575-7ED8-47D5-8DEC-95F8747556A3}" presName="hierChild2" presStyleCnt="0"/>
      <dgm:spPr/>
    </dgm:pt>
    <dgm:pt modelId="{38FF6A4D-7A3A-44FF-94E4-ED324C58E016}" type="pres">
      <dgm:prSet presAssocID="{23CFDB7A-8ADA-49D0-883D-6A623D35A7CA}" presName="Name10" presStyleLbl="parChTrans1D2" presStyleIdx="0" presStyleCnt="2"/>
      <dgm:spPr/>
    </dgm:pt>
    <dgm:pt modelId="{A67B7DC9-DEE2-46B2-AEFF-B6657022FB9C}" type="pres">
      <dgm:prSet presAssocID="{29A95020-5013-443B-8060-8F18ACB909BD}" presName="hierRoot2" presStyleCnt="0"/>
      <dgm:spPr/>
    </dgm:pt>
    <dgm:pt modelId="{6863E601-E96B-4780-A443-5C8BB7E4A227}" type="pres">
      <dgm:prSet presAssocID="{29A95020-5013-443B-8060-8F18ACB909BD}" presName="composite2" presStyleCnt="0"/>
      <dgm:spPr/>
    </dgm:pt>
    <dgm:pt modelId="{EF8A977C-A163-4D9A-8BBD-FD02BBA628CA}" type="pres">
      <dgm:prSet presAssocID="{29A95020-5013-443B-8060-8F18ACB909BD}" presName="background2" presStyleLbl="node2" presStyleIdx="0" presStyleCnt="2"/>
      <dgm:spPr/>
    </dgm:pt>
    <dgm:pt modelId="{0938E2B1-52FE-4EAD-A262-B291F6187799}" type="pres">
      <dgm:prSet presAssocID="{29A95020-5013-443B-8060-8F18ACB909BD}" presName="text2" presStyleLbl="fgAcc2" presStyleIdx="0" presStyleCnt="2" custScaleX="99433" custScaleY="82994">
        <dgm:presLayoutVars>
          <dgm:chPref val="3"/>
        </dgm:presLayoutVars>
      </dgm:prSet>
      <dgm:spPr/>
    </dgm:pt>
    <dgm:pt modelId="{4BFBE773-0176-4A9C-879C-97B4B154F700}" type="pres">
      <dgm:prSet presAssocID="{29A95020-5013-443B-8060-8F18ACB909BD}" presName="hierChild3" presStyleCnt="0"/>
      <dgm:spPr/>
    </dgm:pt>
    <dgm:pt modelId="{13D825DC-3A4C-431C-9F23-BA508D242385}" type="pres">
      <dgm:prSet presAssocID="{77B12AF6-B07B-43A2-8395-0F4B5568CD08}" presName="Name17" presStyleLbl="parChTrans1D3" presStyleIdx="0" presStyleCnt="2"/>
      <dgm:spPr/>
    </dgm:pt>
    <dgm:pt modelId="{94B2378A-83AA-4409-81F7-911EAEB30A24}" type="pres">
      <dgm:prSet presAssocID="{62789CFA-C8BA-4014-A2E9-D170F4D1C17E}" presName="hierRoot3" presStyleCnt="0"/>
      <dgm:spPr/>
    </dgm:pt>
    <dgm:pt modelId="{F1751F37-8BD0-4C6A-8002-15AC9A67CD89}" type="pres">
      <dgm:prSet presAssocID="{62789CFA-C8BA-4014-A2E9-D170F4D1C17E}" presName="composite3" presStyleCnt="0"/>
      <dgm:spPr/>
    </dgm:pt>
    <dgm:pt modelId="{02681412-A03C-4F59-8396-CD167B76542F}" type="pres">
      <dgm:prSet presAssocID="{62789CFA-C8BA-4014-A2E9-D170F4D1C17E}" presName="background3" presStyleLbl="node3" presStyleIdx="0" presStyleCnt="2"/>
      <dgm:spPr/>
    </dgm:pt>
    <dgm:pt modelId="{739B981E-59D4-4092-90BE-27E7590806C0}" type="pres">
      <dgm:prSet presAssocID="{62789CFA-C8BA-4014-A2E9-D170F4D1C17E}" presName="text3" presStyleLbl="fgAcc3" presStyleIdx="0" presStyleCnt="2" custScaleX="356884" custScaleY="249960">
        <dgm:presLayoutVars>
          <dgm:chPref val="3"/>
        </dgm:presLayoutVars>
      </dgm:prSet>
      <dgm:spPr/>
    </dgm:pt>
    <dgm:pt modelId="{99EF488F-9C57-45E0-8DD1-D4494EB43F9C}" type="pres">
      <dgm:prSet presAssocID="{62789CFA-C8BA-4014-A2E9-D170F4D1C17E}" presName="hierChild4" presStyleCnt="0"/>
      <dgm:spPr/>
    </dgm:pt>
    <dgm:pt modelId="{206C17E2-21D3-4F52-B910-B8ADF6001260}" type="pres">
      <dgm:prSet presAssocID="{A8AE9914-7B90-487C-A74C-A949AF4B7DC7}" presName="Name23" presStyleLbl="parChTrans1D4" presStyleIdx="0" presStyleCnt="2"/>
      <dgm:spPr/>
    </dgm:pt>
    <dgm:pt modelId="{FF5AB5BB-C716-4D67-85DE-719465476F12}" type="pres">
      <dgm:prSet presAssocID="{0F8AB548-44E9-47E9-96E9-ED446A8B1CBD}" presName="hierRoot4" presStyleCnt="0"/>
      <dgm:spPr/>
    </dgm:pt>
    <dgm:pt modelId="{53FCD025-4696-4EC6-9A76-A2A3ACE6D981}" type="pres">
      <dgm:prSet presAssocID="{0F8AB548-44E9-47E9-96E9-ED446A8B1CBD}" presName="composite4" presStyleCnt="0"/>
      <dgm:spPr/>
    </dgm:pt>
    <dgm:pt modelId="{C9E6AF64-21A3-4BBF-8206-F1B98D2E8DEC}" type="pres">
      <dgm:prSet presAssocID="{0F8AB548-44E9-47E9-96E9-ED446A8B1CBD}" presName="background4" presStyleLbl="node4" presStyleIdx="0" presStyleCnt="2"/>
      <dgm:spPr/>
    </dgm:pt>
    <dgm:pt modelId="{4029CD85-1940-4674-8451-E4BA6981E4D5}" type="pres">
      <dgm:prSet presAssocID="{0F8AB548-44E9-47E9-96E9-ED446A8B1CBD}" presName="text4" presStyleLbl="fgAcc4" presStyleIdx="0" presStyleCnt="2" custScaleX="357306" custLinFactNeighborX="-22575" custLinFactNeighborY="-15083">
        <dgm:presLayoutVars>
          <dgm:chPref val="3"/>
        </dgm:presLayoutVars>
      </dgm:prSet>
      <dgm:spPr/>
    </dgm:pt>
    <dgm:pt modelId="{908D3DF0-9300-48EA-9B27-66594521646D}" type="pres">
      <dgm:prSet presAssocID="{0F8AB548-44E9-47E9-96E9-ED446A8B1CBD}" presName="hierChild5" presStyleCnt="0"/>
      <dgm:spPr/>
    </dgm:pt>
    <dgm:pt modelId="{925D7085-8340-4539-83AA-2F51442AB695}" type="pres">
      <dgm:prSet presAssocID="{1DC26E27-4058-4E37-8B45-E6C4C6DAE6A1}" presName="Name10" presStyleLbl="parChTrans1D2" presStyleIdx="1" presStyleCnt="2"/>
      <dgm:spPr/>
    </dgm:pt>
    <dgm:pt modelId="{40A408DD-4E09-4083-96A7-5E1DA1E3E10A}" type="pres">
      <dgm:prSet presAssocID="{DE1111D1-F68E-46A0-9A52-48A1C1521417}" presName="hierRoot2" presStyleCnt="0"/>
      <dgm:spPr/>
    </dgm:pt>
    <dgm:pt modelId="{B38421FD-1AFC-4E36-B288-EF403E7D9EE4}" type="pres">
      <dgm:prSet presAssocID="{DE1111D1-F68E-46A0-9A52-48A1C1521417}" presName="composite2" presStyleCnt="0"/>
      <dgm:spPr/>
    </dgm:pt>
    <dgm:pt modelId="{8344C992-D744-411D-BBD9-0854ACE5D114}" type="pres">
      <dgm:prSet presAssocID="{DE1111D1-F68E-46A0-9A52-48A1C1521417}" presName="background2" presStyleLbl="node2" presStyleIdx="1" presStyleCnt="2"/>
      <dgm:spPr/>
    </dgm:pt>
    <dgm:pt modelId="{148F0B0B-0734-40A3-ABC9-2356E0082869}" type="pres">
      <dgm:prSet presAssocID="{DE1111D1-F68E-46A0-9A52-48A1C1521417}" presName="text2" presStyleLbl="fgAcc2" presStyleIdx="1" presStyleCnt="2" custScaleX="163895" custScaleY="69799">
        <dgm:presLayoutVars>
          <dgm:chPref val="3"/>
        </dgm:presLayoutVars>
      </dgm:prSet>
      <dgm:spPr/>
    </dgm:pt>
    <dgm:pt modelId="{1DCD8E0F-2707-4553-A31B-C743F0CB9699}" type="pres">
      <dgm:prSet presAssocID="{DE1111D1-F68E-46A0-9A52-48A1C1521417}" presName="hierChild3" presStyleCnt="0"/>
      <dgm:spPr/>
    </dgm:pt>
    <dgm:pt modelId="{18F5640B-9418-46C5-AB74-40038E686A34}" type="pres">
      <dgm:prSet presAssocID="{3AAF28DD-B7A5-497D-8332-209B673AE243}" presName="Name17" presStyleLbl="parChTrans1D3" presStyleIdx="1" presStyleCnt="2"/>
      <dgm:spPr/>
    </dgm:pt>
    <dgm:pt modelId="{3691294E-EFCA-414E-A4BC-4C2D5C6C8447}" type="pres">
      <dgm:prSet presAssocID="{31E0D98C-CCED-446A-8F1C-6C67AA90C249}" presName="hierRoot3" presStyleCnt="0"/>
      <dgm:spPr/>
    </dgm:pt>
    <dgm:pt modelId="{F625194E-4962-4EBA-89D5-7E9257554018}" type="pres">
      <dgm:prSet presAssocID="{31E0D98C-CCED-446A-8F1C-6C67AA90C249}" presName="composite3" presStyleCnt="0"/>
      <dgm:spPr/>
    </dgm:pt>
    <dgm:pt modelId="{DD7D466A-334F-4AF9-88EA-5BDACA3B5B97}" type="pres">
      <dgm:prSet presAssocID="{31E0D98C-CCED-446A-8F1C-6C67AA90C249}" presName="background3" presStyleLbl="node3" presStyleIdx="1" presStyleCnt="2"/>
      <dgm:spPr/>
    </dgm:pt>
    <dgm:pt modelId="{23FF5C53-2DF3-44B3-9EC1-5A9922ADD91B}" type="pres">
      <dgm:prSet presAssocID="{31E0D98C-CCED-446A-8F1C-6C67AA90C249}" presName="text3" presStyleLbl="fgAcc3" presStyleIdx="1" presStyleCnt="2" custScaleX="313358" custScaleY="271153">
        <dgm:presLayoutVars>
          <dgm:chPref val="3"/>
        </dgm:presLayoutVars>
      </dgm:prSet>
      <dgm:spPr/>
    </dgm:pt>
    <dgm:pt modelId="{CA826ECE-AB72-45FF-BF28-088E876F1A9B}" type="pres">
      <dgm:prSet presAssocID="{31E0D98C-CCED-446A-8F1C-6C67AA90C249}" presName="hierChild4" presStyleCnt="0"/>
      <dgm:spPr/>
    </dgm:pt>
    <dgm:pt modelId="{4AE826D3-182D-4E04-ADB9-5CD24DBA13C8}" type="pres">
      <dgm:prSet presAssocID="{6C933269-D03D-4C39-A3E3-A7752168A063}" presName="Name23" presStyleLbl="parChTrans1D4" presStyleIdx="1" presStyleCnt="2"/>
      <dgm:spPr/>
    </dgm:pt>
    <dgm:pt modelId="{CCF6FF39-1538-471D-BAC5-395A0CEAE82D}" type="pres">
      <dgm:prSet presAssocID="{BBDA0222-2795-4939-8535-24C826736ADA}" presName="hierRoot4" presStyleCnt="0"/>
      <dgm:spPr/>
    </dgm:pt>
    <dgm:pt modelId="{B2C62914-AB82-4811-8B9B-63DC4403CD1B}" type="pres">
      <dgm:prSet presAssocID="{BBDA0222-2795-4939-8535-24C826736ADA}" presName="composite4" presStyleCnt="0"/>
      <dgm:spPr/>
    </dgm:pt>
    <dgm:pt modelId="{FAD79CCC-3E85-42E5-A589-01F9AD7DBF26}" type="pres">
      <dgm:prSet presAssocID="{BBDA0222-2795-4939-8535-24C826736ADA}" presName="background4" presStyleLbl="node4" presStyleIdx="1" presStyleCnt="2"/>
      <dgm:spPr/>
    </dgm:pt>
    <dgm:pt modelId="{C8C34E4C-E578-4E28-8653-DD3BA5F4E859}" type="pres">
      <dgm:prSet presAssocID="{BBDA0222-2795-4939-8535-24C826736ADA}" presName="text4" presStyleLbl="fgAcc4" presStyleIdx="1" presStyleCnt="2" custScaleX="312232" custLinFactNeighborX="19155" custLinFactNeighborY="-12928">
        <dgm:presLayoutVars>
          <dgm:chPref val="3"/>
        </dgm:presLayoutVars>
      </dgm:prSet>
      <dgm:spPr/>
    </dgm:pt>
    <dgm:pt modelId="{D4005DAE-F4A2-4863-8BA0-B3A4847DABAC}" type="pres">
      <dgm:prSet presAssocID="{BBDA0222-2795-4939-8535-24C826736ADA}" presName="hierChild5" presStyleCnt="0"/>
      <dgm:spPr/>
    </dgm:pt>
  </dgm:ptLst>
  <dgm:cxnLst>
    <dgm:cxn modelId="{C6E95907-01E5-4C97-9C37-55BD3AA94110}" srcId="{DE1111D1-F68E-46A0-9A52-48A1C1521417}" destId="{31E0D98C-CCED-446A-8F1C-6C67AA90C249}" srcOrd="0" destOrd="0" parTransId="{3AAF28DD-B7A5-497D-8332-209B673AE243}" sibTransId="{385DD4AF-2E80-4821-820A-F6136A1359F5}"/>
    <dgm:cxn modelId="{B8AAB013-C1C8-4C19-BB04-21707E7B1A02}" type="presOf" srcId="{62789CFA-C8BA-4014-A2E9-D170F4D1C17E}" destId="{739B981E-59D4-4092-90BE-27E7590806C0}" srcOrd="0" destOrd="0" presId="urn:microsoft.com/office/officeart/2005/8/layout/hierarchy1"/>
    <dgm:cxn modelId="{3C06C81F-84AE-4DED-B2AC-5B4F64C1FDF9}" type="presOf" srcId="{31E0D98C-CCED-446A-8F1C-6C67AA90C249}" destId="{23FF5C53-2DF3-44B3-9EC1-5A9922ADD91B}" srcOrd="0" destOrd="0" presId="urn:microsoft.com/office/officeart/2005/8/layout/hierarchy1"/>
    <dgm:cxn modelId="{512AD635-1699-42F7-98CB-981F740F4EEB}" srcId="{31E0D98C-CCED-446A-8F1C-6C67AA90C249}" destId="{BBDA0222-2795-4939-8535-24C826736ADA}" srcOrd="0" destOrd="0" parTransId="{6C933269-D03D-4C39-A3E3-A7752168A063}" sibTransId="{AD06BF8D-3895-4F78-BB5E-EF97B81B8DE4}"/>
    <dgm:cxn modelId="{ABA7C242-4DA1-4D7E-AFA6-78AFCE4B7AC8}" type="presOf" srcId="{3AAF28DD-B7A5-497D-8332-209B673AE243}" destId="{18F5640B-9418-46C5-AB74-40038E686A34}" srcOrd="0" destOrd="0" presId="urn:microsoft.com/office/officeart/2005/8/layout/hierarchy1"/>
    <dgm:cxn modelId="{B58BC563-0E54-46AB-986D-2A36CBAD9CA8}" type="presOf" srcId="{BBDA0222-2795-4939-8535-24C826736ADA}" destId="{C8C34E4C-E578-4E28-8653-DD3BA5F4E859}" srcOrd="0" destOrd="0" presId="urn:microsoft.com/office/officeart/2005/8/layout/hierarchy1"/>
    <dgm:cxn modelId="{49612271-BF30-4626-A79D-BFEA36045782}" type="presOf" srcId="{29A95020-5013-443B-8060-8F18ACB909BD}" destId="{0938E2B1-52FE-4EAD-A262-B291F6187799}" srcOrd="0" destOrd="0" presId="urn:microsoft.com/office/officeart/2005/8/layout/hierarchy1"/>
    <dgm:cxn modelId="{CDF6FC78-888F-46D9-97EF-599594738B05}" type="presOf" srcId="{1DC26E27-4058-4E37-8B45-E6C4C6DAE6A1}" destId="{925D7085-8340-4539-83AA-2F51442AB695}" srcOrd="0" destOrd="0" presId="urn:microsoft.com/office/officeart/2005/8/layout/hierarchy1"/>
    <dgm:cxn modelId="{9F99077C-5E1C-4B76-A6A4-712D7D0B9A34}" type="presOf" srcId="{77B12AF6-B07B-43A2-8395-0F4B5568CD08}" destId="{13D825DC-3A4C-431C-9F23-BA508D242385}" srcOrd="0" destOrd="0" presId="urn:microsoft.com/office/officeart/2005/8/layout/hierarchy1"/>
    <dgm:cxn modelId="{EC64E682-187F-45AB-8C65-A33FF77CD5E1}" type="presOf" srcId="{6C933269-D03D-4C39-A3E3-A7752168A063}" destId="{4AE826D3-182D-4E04-ADB9-5CD24DBA13C8}" srcOrd="0" destOrd="0" presId="urn:microsoft.com/office/officeart/2005/8/layout/hierarchy1"/>
    <dgm:cxn modelId="{B3F25F8A-9A32-467A-8186-62805FE72517}" srcId="{878F7619-7F3C-4304-BA76-0AFD62A66040}" destId="{64949575-7ED8-47D5-8DEC-95F8747556A3}" srcOrd="0" destOrd="0" parTransId="{3B15546F-258D-46FA-9A33-903268FA943D}" sibTransId="{34020E5D-6162-4886-951B-845C8CF37BE4}"/>
    <dgm:cxn modelId="{0C98E88D-A08C-42FB-B7BE-7414DD038049}" srcId="{62789CFA-C8BA-4014-A2E9-D170F4D1C17E}" destId="{0F8AB548-44E9-47E9-96E9-ED446A8B1CBD}" srcOrd="0" destOrd="0" parTransId="{A8AE9914-7B90-487C-A74C-A949AF4B7DC7}" sibTransId="{F3DA0548-F61D-4EC4-A0C5-8ED1B7C2EFBC}"/>
    <dgm:cxn modelId="{86C33E94-B988-40D3-BF59-08E58AA126DA}" type="presOf" srcId="{23CFDB7A-8ADA-49D0-883D-6A623D35A7CA}" destId="{38FF6A4D-7A3A-44FF-94E4-ED324C58E016}" srcOrd="0" destOrd="0" presId="urn:microsoft.com/office/officeart/2005/8/layout/hierarchy1"/>
    <dgm:cxn modelId="{74DC5FA3-D77A-471F-B38A-6EA8D1AFF2F5}" type="presOf" srcId="{0F8AB548-44E9-47E9-96E9-ED446A8B1CBD}" destId="{4029CD85-1940-4674-8451-E4BA6981E4D5}" srcOrd="0" destOrd="0" presId="urn:microsoft.com/office/officeart/2005/8/layout/hierarchy1"/>
    <dgm:cxn modelId="{74D6E1A3-3596-4F34-9BC7-885871834508}" type="presOf" srcId="{DE1111D1-F68E-46A0-9A52-48A1C1521417}" destId="{148F0B0B-0734-40A3-ABC9-2356E0082869}" srcOrd="0" destOrd="0" presId="urn:microsoft.com/office/officeart/2005/8/layout/hierarchy1"/>
    <dgm:cxn modelId="{6DB45ECD-61F0-45CF-A6C5-E54ACFF213D5}" srcId="{64949575-7ED8-47D5-8DEC-95F8747556A3}" destId="{29A95020-5013-443B-8060-8F18ACB909BD}" srcOrd="0" destOrd="0" parTransId="{23CFDB7A-8ADA-49D0-883D-6A623D35A7CA}" sibTransId="{54BE4418-F5D0-4CCA-9624-D456D08358D9}"/>
    <dgm:cxn modelId="{608420DA-9991-4EE1-B441-8BC5C8A54E53}" srcId="{64949575-7ED8-47D5-8DEC-95F8747556A3}" destId="{DE1111D1-F68E-46A0-9A52-48A1C1521417}" srcOrd="1" destOrd="0" parTransId="{1DC26E27-4058-4E37-8B45-E6C4C6DAE6A1}" sibTransId="{53B3A817-2668-4CE4-99B5-0611D3084C36}"/>
    <dgm:cxn modelId="{DE779FE6-67B1-4401-BF29-E566F4DB5901}" type="presOf" srcId="{64949575-7ED8-47D5-8DEC-95F8747556A3}" destId="{14C88F0A-4243-4A14-9F30-4579963B45EB}" srcOrd="0" destOrd="0" presId="urn:microsoft.com/office/officeart/2005/8/layout/hierarchy1"/>
    <dgm:cxn modelId="{8F97F1EE-A57C-414E-BA2A-2DA3419B5CE9}" type="presOf" srcId="{A8AE9914-7B90-487C-A74C-A949AF4B7DC7}" destId="{206C17E2-21D3-4F52-B910-B8ADF6001260}" srcOrd="0" destOrd="0" presId="urn:microsoft.com/office/officeart/2005/8/layout/hierarchy1"/>
    <dgm:cxn modelId="{1FBD81FB-3082-46E7-8C39-4DD413992864}" type="presOf" srcId="{878F7619-7F3C-4304-BA76-0AFD62A66040}" destId="{4F55745C-431B-415C-B241-557877DB0298}" srcOrd="0" destOrd="0" presId="urn:microsoft.com/office/officeart/2005/8/layout/hierarchy1"/>
    <dgm:cxn modelId="{37060FFC-414A-4127-B4A7-767D160DD2BC}" srcId="{29A95020-5013-443B-8060-8F18ACB909BD}" destId="{62789CFA-C8BA-4014-A2E9-D170F4D1C17E}" srcOrd="0" destOrd="0" parTransId="{77B12AF6-B07B-43A2-8395-0F4B5568CD08}" sibTransId="{6B5826FE-C92E-414E-BE54-6A8D0C038B72}"/>
    <dgm:cxn modelId="{6D3E9AD7-A01D-466D-A583-F2E5FD2A9F55}" type="presParOf" srcId="{4F55745C-431B-415C-B241-557877DB0298}" destId="{151F2860-503F-4788-926E-469049596B1A}" srcOrd="0" destOrd="0" presId="urn:microsoft.com/office/officeart/2005/8/layout/hierarchy1"/>
    <dgm:cxn modelId="{2ED28908-D94D-4D70-A188-88C82F24FE93}" type="presParOf" srcId="{151F2860-503F-4788-926E-469049596B1A}" destId="{0AE173C2-E5DF-434D-8A30-41E5ECEB1BEB}" srcOrd="0" destOrd="0" presId="urn:microsoft.com/office/officeart/2005/8/layout/hierarchy1"/>
    <dgm:cxn modelId="{FB1DCF8A-1E05-4496-9D80-2C87181DA877}" type="presParOf" srcId="{0AE173C2-E5DF-434D-8A30-41E5ECEB1BEB}" destId="{F0034CD0-0CF2-4E33-AAE8-985DF7F22559}" srcOrd="0" destOrd="0" presId="urn:microsoft.com/office/officeart/2005/8/layout/hierarchy1"/>
    <dgm:cxn modelId="{806F7954-0CFF-48BC-AF8C-807057014AE9}" type="presParOf" srcId="{0AE173C2-E5DF-434D-8A30-41E5ECEB1BEB}" destId="{14C88F0A-4243-4A14-9F30-4579963B45EB}" srcOrd="1" destOrd="0" presId="urn:microsoft.com/office/officeart/2005/8/layout/hierarchy1"/>
    <dgm:cxn modelId="{FB6EBB4C-CB84-4C5C-9F6C-7DF8A6F75A2B}" type="presParOf" srcId="{151F2860-503F-4788-926E-469049596B1A}" destId="{D00B369A-41B3-4F42-B224-D4B9404CEA92}" srcOrd="1" destOrd="0" presId="urn:microsoft.com/office/officeart/2005/8/layout/hierarchy1"/>
    <dgm:cxn modelId="{E9F99034-F9EC-43C9-8391-6E93192E083C}" type="presParOf" srcId="{D00B369A-41B3-4F42-B224-D4B9404CEA92}" destId="{38FF6A4D-7A3A-44FF-94E4-ED324C58E016}" srcOrd="0" destOrd="0" presId="urn:microsoft.com/office/officeart/2005/8/layout/hierarchy1"/>
    <dgm:cxn modelId="{6C65EB8F-08C2-427D-B13F-EEF7DB1DEB16}" type="presParOf" srcId="{D00B369A-41B3-4F42-B224-D4B9404CEA92}" destId="{A67B7DC9-DEE2-46B2-AEFF-B6657022FB9C}" srcOrd="1" destOrd="0" presId="urn:microsoft.com/office/officeart/2005/8/layout/hierarchy1"/>
    <dgm:cxn modelId="{6FE844F7-77E7-40BD-B8F5-9184016675C7}" type="presParOf" srcId="{A67B7DC9-DEE2-46B2-AEFF-B6657022FB9C}" destId="{6863E601-E96B-4780-A443-5C8BB7E4A227}" srcOrd="0" destOrd="0" presId="urn:microsoft.com/office/officeart/2005/8/layout/hierarchy1"/>
    <dgm:cxn modelId="{360DC60F-E6D1-4BA1-98EB-92A3DE062043}" type="presParOf" srcId="{6863E601-E96B-4780-A443-5C8BB7E4A227}" destId="{EF8A977C-A163-4D9A-8BBD-FD02BBA628CA}" srcOrd="0" destOrd="0" presId="urn:microsoft.com/office/officeart/2005/8/layout/hierarchy1"/>
    <dgm:cxn modelId="{F1EE2E95-2879-451A-98DC-344E34D766D2}" type="presParOf" srcId="{6863E601-E96B-4780-A443-5C8BB7E4A227}" destId="{0938E2B1-52FE-4EAD-A262-B291F6187799}" srcOrd="1" destOrd="0" presId="urn:microsoft.com/office/officeart/2005/8/layout/hierarchy1"/>
    <dgm:cxn modelId="{61FC6D62-8885-4C4F-9E58-DC777E6B8652}" type="presParOf" srcId="{A67B7DC9-DEE2-46B2-AEFF-B6657022FB9C}" destId="{4BFBE773-0176-4A9C-879C-97B4B154F700}" srcOrd="1" destOrd="0" presId="urn:microsoft.com/office/officeart/2005/8/layout/hierarchy1"/>
    <dgm:cxn modelId="{59DEE85D-947A-42DD-BCF6-D398085A2694}" type="presParOf" srcId="{4BFBE773-0176-4A9C-879C-97B4B154F700}" destId="{13D825DC-3A4C-431C-9F23-BA508D242385}" srcOrd="0" destOrd="0" presId="urn:microsoft.com/office/officeart/2005/8/layout/hierarchy1"/>
    <dgm:cxn modelId="{8DEB440F-1C28-4A74-B98C-A0AC25662B81}" type="presParOf" srcId="{4BFBE773-0176-4A9C-879C-97B4B154F700}" destId="{94B2378A-83AA-4409-81F7-911EAEB30A24}" srcOrd="1" destOrd="0" presId="urn:microsoft.com/office/officeart/2005/8/layout/hierarchy1"/>
    <dgm:cxn modelId="{DD44252C-1C13-465B-A573-E8D6D2E63607}" type="presParOf" srcId="{94B2378A-83AA-4409-81F7-911EAEB30A24}" destId="{F1751F37-8BD0-4C6A-8002-15AC9A67CD89}" srcOrd="0" destOrd="0" presId="urn:microsoft.com/office/officeart/2005/8/layout/hierarchy1"/>
    <dgm:cxn modelId="{6E5F0143-2B8C-46A0-9214-DC2C6A45FA0A}" type="presParOf" srcId="{F1751F37-8BD0-4C6A-8002-15AC9A67CD89}" destId="{02681412-A03C-4F59-8396-CD167B76542F}" srcOrd="0" destOrd="0" presId="urn:microsoft.com/office/officeart/2005/8/layout/hierarchy1"/>
    <dgm:cxn modelId="{11F23071-0BAA-49EA-879D-8273845CD433}" type="presParOf" srcId="{F1751F37-8BD0-4C6A-8002-15AC9A67CD89}" destId="{739B981E-59D4-4092-90BE-27E7590806C0}" srcOrd="1" destOrd="0" presId="urn:microsoft.com/office/officeart/2005/8/layout/hierarchy1"/>
    <dgm:cxn modelId="{8B16E2AA-799B-4482-880F-FF0518EF30E9}" type="presParOf" srcId="{94B2378A-83AA-4409-81F7-911EAEB30A24}" destId="{99EF488F-9C57-45E0-8DD1-D4494EB43F9C}" srcOrd="1" destOrd="0" presId="urn:microsoft.com/office/officeart/2005/8/layout/hierarchy1"/>
    <dgm:cxn modelId="{29FBD9B3-034F-4322-850F-5A891C725975}" type="presParOf" srcId="{99EF488F-9C57-45E0-8DD1-D4494EB43F9C}" destId="{206C17E2-21D3-4F52-B910-B8ADF6001260}" srcOrd="0" destOrd="0" presId="urn:microsoft.com/office/officeart/2005/8/layout/hierarchy1"/>
    <dgm:cxn modelId="{B4B3B468-2FB4-4978-994C-D44878563356}" type="presParOf" srcId="{99EF488F-9C57-45E0-8DD1-D4494EB43F9C}" destId="{FF5AB5BB-C716-4D67-85DE-719465476F12}" srcOrd="1" destOrd="0" presId="urn:microsoft.com/office/officeart/2005/8/layout/hierarchy1"/>
    <dgm:cxn modelId="{7E0A1B6B-1A9C-4587-A77B-0C90DFDDABFB}" type="presParOf" srcId="{FF5AB5BB-C716-4D67-85DE-719465476F12}" destId="{53FCD025-4696-4EC6-9A76-A2A3ACE6D981}" srcOrd="0" destOrd="0" presId="urn:microsoft.com/office/officeart/2005/8/layout/hierarchy1"/>
    <dgm:cxn modelId="{E4C59AD8-B4DA-490E-BBEA-9FB13245E797}" type="presParOf" srcId="{53FCD025-4696-4EC6-9A76-A2A3ACE6D981}" destId="{C9E6AF64-21A3-4BBF-8206-F1B98D2E8DEC}" srcOrd="0" destOrd="0" presId="urn:microsoft.com/office/officeart/2005/8/layout/hierarchy1"/>
    <dgm:cxn modelId="{E15B0353-C40B-4499-9A1D-4ECB03EA8A21}" type="presParOf" srcId="{53FCD025-4696-4EC6-9A76-A2A3ACE6D981}" destId="{4029CD85-1940-4674-8451-E4BA6981E4D5}" srcOrd="1" destOrd="0" presId="urn:microsoft.com/office/officeart/2005/8/layout/hierarchy1"/>
    <dgm:cxn modelId="{5721F671-5F04-47EE-AB7E-6819559C7EDC}" type="presParOf" srcId="{FF5AB5BB-C716-4D67-85DE-719465476F12}" destId="{908D3DF0-9300-48EA-9B27-66594521646D}" srcOrd="1" destOrd="0" presId="urn:microsoft.com/office/officeart/2005/8/layout/hierarchy1"/>
    <dgm:cxn modelId="{3A706077-6FD7-44CD-A92E-7E610FCB6F62}" type="presParOf" srcId="{D00B369A-41B3-4F42-B224-D4B9404CEA92}" destId="{925D7085-8340-4539-83AA-2F51442AB695}" srcOrd="2" destOrd="0" presId="urn:microsoft.com/office/officeart/2005/8/layout/hierarchy1"/>
    <dgm:cxn modelId="{FCD1FCAC-AAAA-4E1E-B0CA-CA0FE6211A07}" type="presParOf" srcId="{D00B369A-41B3-4F42-B224-D4B9404CEA92}" destId="{40A408DD-4E09-4083-96A7-5E1DA1E3E10A}" srcOrd="3" destOrd="0" presId="urn:microsoft.com/office/officeart/2005/8/layout/hierarchy1"/>
    <dgm:cxn modelId="{10F6C10D-F774-4F7B-8360-EEB12792F756}" type="presParOf" srcId="{40A408DD-4E09-4083-96A7-5E1DA1E3E10A}" destId="{B38421FD-1AFC-4E36-B288-EF403E7D9EE4}" srcOrd="0" destOrd="0" presId="urn:microsoft.com/office/officeart/2005/8/layout/hierarchy1"/>
    <dgm:cxn modelId="{318B9691-23DF-4BAA-9C45-FA8E0B8067B2}" type="presParOf" srcId="{B38421FD-1AFC-4E36-B288-EF403E7D9EE4}" destId="{8344C992-D744-411D-BBD9-0854ACE5D114}" srcOrd="0" destOrd="0" presId="urn:microsoft.com/office/officeart/2005/8/layout/hierarchy1"/>
    <dgm:cxn modelId="{1FF7D323-2DE2-4399-A098-60EA767A62F4}" type="presParOf" srcId="{B38421FD-1AFC-4E36-B288-EF403E7D9EE4}" destId="{148F0B0B-0734-40A3-ABC9-2356E0082869}" srcOrd="1" destOrd="0" presId="urn:microsoft.com/office/officeart/2005/8/layout/hierarchy1"/>
    <dgm:cxn modelId="{4008462E-9BFD-4899-89B2-2D41452BFC00}" type="presParOf" srcId="{40A408DD-4E09-4083-96A7-5E1DA1E3E10A}" destId="{1DCD8E0F-2707-4553-A31B-C743F0CB9699}" srcOrd="1" destOrd="0" presId="urn:microsoft.com/office/officeart/2005/8/layout/hierarchy1"/>
    <dgm:cxn modelId="{D6B5566F-55FB-488E-AB68-ADC301F3F9C0}" type="presParOf" srcId="{1DCD8E0F-2707-4553-A31B-C743F0CB9699}" destId="{18F5640B-9418-46C5-AB74-40038E686A34}" srcOrd="0" destOrd="0" presId="urn:microsoft.com/office/officeart/2005/8/layout/hierarchy1"/>
    <dgm:cxn modelId="{B4298B39-1015-4072-A88B-A203DFAABA6E}" type="presParOf" srcId="{1DCD8E0F-2707-4553-A31B-C743F0CB9699}" destId="{3691294E-EFCA-414E-A4BC-4C2D5C6C8447}" srcOrd="1" destOrd="0" presId="urn:microsoft.com/office/officeart/2005/8/layout/hierarchy1"/>
    <dgm:cxn modelId="{7E0C9FE9-2870-4282-8C46-CBAD61E5A071}" type="presParOf" srcId="{3691294E-EFCA-414E-A4BC-4C2D5C6C8447}" destId="{F625194E-4962-4EBA-89D5-7E9257554018}" srcOrd="0" destOrd="0" presId="urn:microsoft.com/office/officeart/2005/8/layout/hierarchy1"/>
    <dgm:cxn modelId="{603C0716-8177-4947-B7E9-D4BC1E091F5E}" type="presParOf" srcId="{F625194E-4962-4EBA-89D5-7E9257554018}" destId="{DD7D466A-334F-4AF9-88EA-5BDACA3B5B97}" srcOrd="0" destOrd="0" presId="urn:microsoft.com/office/officeart/2005/8/layout/hierarchy1"/>
    <dgm:cxn modelId="{191EB90B-08A7-495A-90D8-30EADE813933}" type="presParOf" srcId="{F625194E-4962-4EBA-89D5-7E9257554018}" destId="{23FF5C53-2DF3-44B3-9EC1-5A9922ADD91B}" srcOrd="1" destOrd="0" presId="urn:microsoft.com/office/officeart/2005/8/layout/hierarchy1"/>
    <dgm:cxn modelId="{1E0EC283-BD97-40AE-B952-BAFE80AB7337}" type="presParOf" srcId="{3691294E-EFCA-414E-A4BC-4C2D5C6C8447}" destId="{CA826ECE-AB72-45FF-BF28-088E876F1A9B}" srcOrd="1" destOrd="0" presId="urn:microsoft.com/office/officeart/2005/8/layout/hierarchy1"/>
    <dgm:cxn modelId="{45DA8D69-2791-4D51-8A85-EA6230265780}" type="presParOf" srcId="{CA826ECE-AB72-45FF-BF28-088E876F1A9B}" destId="{4AE826D3-182D-4E04-ADB9-5CD24DBA13C8}" srcOrd="0" destOrd="0" presId="urn:microsoft.com/office/officeart/2005/8/layout/hierarchy1"/>
    <dgm:cxn modelId="{07A1AF11-DA8C-48EA-8E3A-F70817C984A5}" type="presParOf" srcId="{CA826ECE-AB72-45FF-BF28-088E876F1A9B}" destId="{CCF6FF39-1538-471D-BAC5-395A0CEAE82D}" srcOrd="1" destOrd="0" presId="urn:microsoft.com/office/officeart/2005/8/layout/hierarchy1"/>
    <dgm:cxn modelId="{535897C0-6D91-479E-B1DB-70F3C936B3FE}" type="presParOf" srcId="{CCF6FF39-1538-471D-BAC5-395A0CEAE82D}" destId="{B2C62914-AB82-4811-8B9B-63DC4403CD1B}" srcOrd="0" destOrd="0" presId="urn:microsoft.com/office/officeart/2005/8/layout/hierarchy1"/>
    <dgm:cxn modelId="{7E0A996A-415A-43FD-943C-D1C887C7E5F9}" type="presParOf" srcId="{B2C62914-AB82-4811-8B9B-63DC4403CD1B}" destId="{FAD79CCC-3E85-42E5-A589-01F9AD7DBF26}" srcOrd="0" destOrd="0" presId="urn:microsoft.com/office/officeart/2005/8/layout/hierarchy1"/>
    <dgm:cxn modelId="{61BF3435-816A-47E6-8AC2-9D72838A38D7}" type="presParOf" srcId="{B2C62914-AB82-4811-8B9B-63DC4403CD1B}" destId="{C8C34E4C-E578-4E28-8653-DD3BA5F4E859}" srcOrd="1" destOrd="0" presId="urn:microsoft.com/office/officeart/2005/8/layout/hierarchy1"/>
    <dgm:cxn modelId="{7E1DD398-F5E5-4B85-8A12-FA2B7BDA700C}" type="presParOf" srcId="{CCF6FF39-1538-471D-BAC5-395A0CEAE82D}" destId="{D4005DAE-F4A2-4863-8BA0-B3A4847DABA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78F7619-7F3C-4304-BA76-0AFD62A6604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ar-EG"/>
        </a:p>
      </dgm:t>
    </dgm:pt>
    <dgm:pt modelId="{64949575-7ED8-47D5-8DEC-95F8747556A3}">
      <dgm:prSet phldrT="[نص]" phldr="0" custT="1"/>
      <dgm:spPr/>
      <dgm:t>
        <a:bodyPr/>
        <a:lstStyle/>
        <a:p>
          <a:pPr rtl="1"/>
          <a:r>
            <a:rPr lang="ar-EG" sz="2800" b="1" dirty="0"/>
            <a:t>يترتب على اعتبار الشركة شخصاً اعتبارياً صلاحيتها لاكتساب الحقوق وتحمل </a:t>
          </a:r>
          <a:r>
            <a:rPr lang="ar-EG" sz="2800" b="1" dirty="0" err="1"/>
            <a:t>الالتزمات</a:t>
          </a:r>
          <a:r>
            <a:rPr lang="ar-EG" sz="2800" b="1" dirty="0"/>
            <a:t>، شأنها في ذلك شأن </a:t>
          </a:r>
          <a:r>
            <a:rPr lang="ar-EG" sz="2800" b="1" dirty="0">
              <a:highlight>
                <a:srgbClr val="FFFF00"/>
              </a:highlight>
            </a:rPr>
            <a:t>الأشخاص الطبيعيين</a:t>
          </a:r>
        </a:p>
      </dgm:t>
    </dgm:pt>
    <dgm:pt modelId="{3B15546F-258D-46FA-9A33-903268FA943D}" type="par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4020E5D-6162-4886-951B-845C8CF37BE4}" type="sibTrans" cxnId="{B3F25F8A-9A32-467A-8186-62805FE72517}">
      <dgm:prSet/>
      <dgm:spPr/>
      <dgm:t>
        <a:bodyPr/>
        <a:lstStyle/>
        <a:p>
          <a:pPr rtl="1"/>
          <a:endParaRPr lang="ar-EG"/>
        </a:p>
      </dgm:t>
    </dgm:pt>
    <dgm:pt modelId="{31E0D98C-CCED-446A-8F1C-6C67AA90C249}">
      <dgm:prSet custT="1"/>
      <dgm:spPr/>
      <dgm:t>
        <a:bodyPr/>
        <a:lstStyle/>
        <a:p>
          <a:pPr rtl="1"/>
          <a:r>
            <a:rPr lang="ar-EG" sz="3600" b="1" dirty="0"/>
            <a:t>ويفرضه مبدأ </a:t>
          </a:r>
          <a:r>
            <a:rPr lang="ar-EG" sz="3600" b="1" dirty="0" err="1">
              <a:highlight>
                <a:srgbClr val="00FFFF"/>
              </a:highlight>
            </a:rPr>
            <a:t>إختصاص</a:t>
          </a:r>
          <a:r>
            <a:rPr lang="ar-EG" sz="3600" b="1" dirty="0">
              <a:highlight>
                <a:srgbClr val="00FFFF"/>
              </a:highlight>
            </a:rPr>
            <a:t> الشخص الاعتباري </a:t>
          </a:r>
          <a:r>
            <a:rPr lang="ar-EG" sz="3600" b="1" dirty="0"/>
            <a:t>بالغرض الذي وجد لأجله (نشاط معين)</a:t>
          </a:r>
        </a:p>
      </dgm:t>
    </dgm:pt>
    <dgm:pt modelId="{3AAF28DD-B7A5-497D-8332-209B673AE243}" type="par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385DD4AF-2E80-4821-820A-F6136A1359F5}" type="sibTrans" cxnId="{C6E95907-01E5-4C97-9C37-55BD3AA94110}">
      <dgm:prSet/>
      <dgm:spPr/>
      <dgm:t>
        <a:bodyPr/>
        <a:lstStyle/>
        <a:p>
          <a:pPr rtl="1"/>
          <a:endParaRPr lang="ar-EG"/>
        </a:p>
      </dgm:t>
    </dgm:pt>
    <dgm:pt modelId="{BBDA0222-2795-4939-8535-24C826736ADA}">
      <dgm:prSet/>
      <dgm:spPr/>
      <dgm:t>
        <a:bodyPr/>
        <a:lstStyle/>
        <a:p>
          <a:pPr rtl="1"/>
          <a:r>
            <a:rPr lang="ar-EG" b="1" dirty="0"/>
            <a:t>على خلاف الشخص الطبيعي الذي يعد صالحاً لاكتساب الحقوق وتحمل الالتزامات عامة دون تحديد</a:t>
          </a:r>
        </a:p>
      </dgm:t>
    </dgm:pt>
    <dgm:pt modelId="{6C933269-D03D-4C39-A3E3-A7752168A063}" type="parTrans" cxnId="{512AD635-1699-42F7-98CB-981F740F4EEB}">
      <dgm:prSet/>
      <dgm:spPr/>
      <dgm:t>
        <a:bodyPr/>
        <a:lstStyle/>
        <a:p>
          <a:pPr rtl="1"/>
          <a:endParaRPr lang="ar-EG"/>
        </a:p>
      </dgm:t>
    </dgm:pt>
    <dgm:pt modelId="{AD06BF8D-3895-4F78-BB5E-EF97B81B8DE4}" type="sibTrans" cxnId="{512AD635-1699-42F7-98CB-981F740F4EEB}">
      <dgm:prSet/>
      <dgm:spPr/>
      <dgm:t>
        <a:bodyPr/>
        <a:lstStyle/>
        <a:p>
          <a:pPr rtl="1"/>
          <a:endParaRPr lang="ar-EG"/>
        </a:p>
      </dgm:t>
    </dgm:pt>
    <dgm:pt modelId="{DE1111D1-F68E-46A0-9A52-48A1C1521417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الاستثناء: </a:t>
          </a:r>
          <a:r>
            <a:rPr lang="ar-EG" sz="3200" b="1" dirty="0"/>
            <a:t>غير أن هذه الصلاحية مقيدة بالقيدين</a:t>
          </a:r>
        </a:p>
      </dgm:t>
    </dgm:pt>
    <dgm:pt modelId="{53B3A817-2668-4CE4-99B5-0611D3084C36}" type="sib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1DC26E27-4058-4E37-8B45-E6C4C6DAE6A1}" type="parTrans" cxnId="{608420DA-9991-4EE1-B441-8BC5C8A54E53}">
      <dgm:prSet/>
      <dgm:spPr/>
      <dgm:t>
        <a:bodyPr/>
        <a:lstStyle/>
        <a:p>
          <a:pPr rtl="1"/>
          <a:endParaRPr lang="ar-EG"/>
        </a:p>
      </dgm:t>
    </dgm:pt>
    <dgm:pt modelId="{6B2400D8-FC52-4565-949D-4E349167101C}">
      <dgm:prSet custT="1"/>
      <dgm:spPr/>
      <dgm:t>
        <a:bodyPr/>
        <a:lstStyle/>
        <a:p>
          <a:pPr rtl="1"/>
          <a:r>
            <a:rPr lang="ar-EG" sz="3600" b="1" dirty="0"/>
            <a:t>الشخص الاعتباري يتمتع بجميع الحقوق إلا ما كان منها </a:t>
          </a:r>
          <a:r>
            <a:rPr lang="ar-EG" sz="3600" b="1" dirty="0">
              <a:highlight>
                <a:srgbClr val="00FFFF"/>
              </a:highlight>
            </a:rPr>
            <a:t>ملازماً لصفة الإنسان الطبيعية</a:t>
          </a:r>
        </a:p>
      </dgm:t>
    </dgm:pt>
    <dgm:pt modelId="{F0243CAA-AB6D-48E6-9901-B32C591A87F2}" type="par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1CDF7D5A-E620-443C-A179-75CD196314C5}" type="sibTrans" cxnId="{34C17711-2A42-45D0-A0C8-760A876E4B11}">
      <dgm:prSet/>
      <dgm:spPr/>
      <dgm:t>
        <a:bodyPr/>
        <a:lstStyle/>
        <a:p>
          <a:pPr rtl="1"/>
          <a:endParaRPr lang="ar-EG"/>
        </a:p>
      </dgm:t>
    </dgm:pt>
    <dgm:pt modelId="{6151B41F-CE54-455E-B60E-AC4D67A738BA}">
      <dgm:prSet/>
      <dgm:spPr/>
      <dgm:t>
        <a:bodyPr/>
        <a:lstStyle/>
        <a:p>
          <a:pPr rtl="1">
            <a:buNone/>
          </a:pPr>
          <a:r>
            <a:rPr lang="ar-EG" b="1" dirty="0"/>
            <a:t>حقوق الأسرة الناشئة عن الزواج كحق النسب والطلاق</a:t>
          </a:r>
        </a:p>
      </dgm:t>
    </dgm:pt>
    <dgm:pt modelId="{C30983FD-F6DE-489D-95EE-A47E14C1BCC2}" type="parTrans" cxnId="{AB60B091-6E09-46BA-A993-06A649B37568}">
      <dgm:prSet/>
      <dgm:spPr/>
      <dgm:t>
        <a:bodyPr/>
        <a:lstStyle/>
        <a:p>
          <a:pPr rtl="1"/>
          <a:endParaRPr lang="ar-EG"/>
        </a:p>
      </dgm:t>
    </dgm:pt>
    <dgm:pt modelId="{5F4E188E-1B0E-4B95-84F1-726D9DF81049}" type="sibTrans" cxnId="{AB60B091-6E09-46BA-A993-06A649B37568}">
      <dgm:prSet/>
      <dgm:spPr/>
      <dgm:t>
        <a:bodyPr/>
        <a:lstStyle/>
        <a:p>
          <a:pPr rtl="1"/>
          <a:endParaRPr lang="ar-EG"/>
        </a:p>
      </dgm:t>
    </dgm:pt>
    <dgm:pt modelId="{4F55745C-431B-415C-B241-557877DB0298}" type="pres">
      <dgm:prSet presAssocID="{878F7619-7F3C-4304-BA76-0AFD62A660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1F2860-503F-4788-926E-469049596B1A}" type="pres">
      <dgm:prSet presAssocID="{64949575-7ED8-47D5-8DEC-95F8747556A3}" presName="hierRoot1" presStyleCnt="0"/>
      <dgm:spPr/>
    </dgm:pt>
    <dgm:pt modelId="{0AE173C2-E5DF-434D-8A30-41E5ECEB1BEB}" type="pres">
      <dgm:prSet presAssocID="{64949575-7ED8-47D5-8DEC-95F8747556A3}" presName="composite" presStyleCnt="0"/>
      <dgm:spPr/>
    </dgm:pt>
    <dgm:pt modelId="{F0034CD0-0CF2-4E33-AAE8-985DF7F22559}" type="pres">
      <dgm:prSet presAssocID="{64949575-7ED8-47D5-8DEC-95F8747556A3}" presName="background" presStyleLbl="node0" presStyleIdx="0" presStyleCnt="1"/>
      <dgm:spPr/>
    </dgm:pt>
    <dgm:pt modelId="{14C88F0A-4243-4A14-9F30-4579963B45EB}" type="pres">
      <dgm:prSet presAssocID="{64949575-7ED8-47D5-8DEC-95F8747556A3}" presName="text" presStyleLbl="fgAcc0" presStyleIdx="0" presStyleCnt="1" custScaleX="689206" custScaleY="153432">
        <dgm:presLayoutVars>
          <dgm:chPref val="3"/>
        </dgm:presLayoutVars>
      </dgm:prSet>
      <dgm:spPr/>
    </dgm:pt>
    <dgm:pt modelId="{D00B369A-41B3-4F42-B224-D4B9404CEA92}" type="pres">
      <dgm:prSet presAssocID="{64949575-7ED8-47D5-8DEC-95F8747556A3}" presName="hierChild2" presStyleCnt="0"/>
      <dgm:spPr/>
    </dgm:pt>
    <dgm:pt modelId="{925D7085-8340-4539-83AA-2F51442AB695}" type="pres">
      <dgm:prSet presAssocID="{1DC26E27-4058-4E37-8B45-E6C4C6DAE6A1}" presName="Name10" presStyleLbl="parChTrans1D2" presStyleIdx="0" presStyleCnt="1"/>
      <dgm:spPr/>
    </dgm:pt>
    <dgm:pt modelId="{40A408DD-4E09-4083-96A7-5E1DA1E3E10A}" type="pres">
      <dgm:prSet presAssocID="{DE1111D1-F68E-46A0-9A52-48A1C1521417}" presName="hierRoot2" presStyleCnt="0"/>
      <dgm:spPr/>
    </dgm:pt>
    <dgm:pt modelId="{B38421FD-1AFC-4E36-B288-EF403E7D9EE4}" type="pres">
      <dgm:prSet presAssocID="{DE1111D1-F68E-46A0-9A52-48A1C1521417}" presName="composite2" presStyleCnt="0"/>
      <dgm:spPr/>
    </dgm:pt>
    <dgm:pt modelId="{8344C992-D744-411D-BBD9-0854ACE5D114}" type="pres">
      <dgm:prSet presAssocID="{DE1111D1-F68E-46A0-9A52-48A1C1521417}" presName="background2" presStyleLbl="node2" presStyleIdx="0" presStyleCnt="1"/>
      <dgm:spPr/>
    </dgm:pt>
    <dgm:pt modelId="{148F0B0B-0734-40A3-ABC9-2356E0082869}" type="pres">
      <dgm:prSet presAssocID="{DE1111D1-F68E-46A0-9A52-48A1C1521417}" presName="text2" presStyleLbl="fgAcc2" presStyleIdx="0" presStyleCnt="1" custScaleX="611801" custScaleY="69799">
        <dgm:presLayoutVars>
          <dgm:chPref val="3"/>
        </dgm:presLayoutVars>
      </dgm:prSet>
      <dgm:spPr/>
    </dgm:pt>
    <dgm:pt modelId="{1DCD8E0F-2707-4553-A31B-C743F0CB9699}" type="pres">
      <dgm:prSet presAssocID="{DE1111D1-F68E-46A0-9A52-48A1C1521417}" presName="hierChild3" presStyleCnt="0"/>
      <dgm:spPr/>
    </dgm:pt>
    <dgm:pt modelId="{18F5640B-9418-46C5-AB74-40038E686A34}" type="pres">
      <dgm:prSet presAssocID="{3AAF28DD-B7A5-497D-8332-209B673AE243}" presName="Name17" presStyleLbl="parChTrans1D3" presStyleIdx="0" presStyleCnt="2"/>
      <dgm:spPr/>
    </dgm:pt>
    <dgm:pt modelId="{3691294E-EFCA-414E-A4BC-4C2D5C6C8447}" type="pres">
      <dgm:prSet presAssocID="{31E0D98C-CCED-446A-8F1C-6C67AA90C249}" presName="hierRoot3" presStyleCnt="0"/>
      <dgm:spPr/>
    </dgm:pt>
    <dgm:pt modelId="{F625194E-4962-4EBA-89D5-7E9257554018}" type="pres">
      <dgm:prSet presAssocID="{31E0D98C-CCED-446A-8F1C-6C67AA90C249}" presName="composite3" presStyleCnt="0"/>
      <dgm:spPr/>
    </dgm:pt>
    <dgm:pt modelId="{DD7D466A-334F-4AF9-88EA-5BDACA3B5B97}" type="pres">
      <dgm:prSet presAssocID="{31E0D98C-CCED-446A-8F1C-6C67AA90C249}" presName="background3" presStyleLbl="node3" presStyleIdx="0" presStyleCnt="2"/>
      <dgm:spPr/>
    </dgm:pt>
    <dgm:pt modelId="{23FF5C53-2DF3-44B3-9EC1-5A9922ADD91B}" type="pres">
      <dgm:prSet presAssocID="{31E0D98C-CCED-446A-8F1C-6C67AA90C249}" presName="text3" presStyleLbl="fgAcc3" presStyleIdx="0" presStyleCnt="2" custScaleX="313358" custScaleY="271153">
        <dgm:presLayoutVars>
          <dgm:chPref val="3"/>
        </dgm:presLayoutVars>
      </dgm:prSet>
      <dgm:spPr/>
    </dgm:pt>
    <dgm:pt modelId="{CA826ECE-AB72-45FF-BF28-088E876F1A9B}" type="pres">
      <dgm:prSet presAssocID="{31E0D98C-CCED-446A-8F1C-6C67AA90C249}" presName="hierChild4" presStyleCnt="0"/>
      <dgm:spPr/>
    </dgm:pt>
    <dgm:pt modelId="{4AE826D3-182D-4E04-ADB9-5CD24DBA13C8}" type="pres">
      <dgm:prSet presAssocID="{6C933269-D03D-4C39-A3E3-A7752168A063}" presName="Name23" presStyleLbl="parChTrans1D4" presStyleIdx="0" presStyleCnt="2"/>
      <dgm:spPr/>
    </dgm:pt>
    <dgm:pt modelId="{CCF6FF39-1538-471D-BAC5-395A0CEAE82D}" type="pres">
      <dgm:prSet presAssocID="{BBDA0222-2795-4939-8535-24C826736ADA}" presName="hierRoot4" presStyleCnt="0"/>
      <dgm:spPr/>
    </dgm:pt>
    <dgm:pt modelId="{B2C62914-AB82-4811-8B9B-63DC4403CD1B}" type="pres">
      <dgm:prSet presAssocID="{BBDA0222-2795-4939-8535-24C826736ADA}" presName="composite4" presStyleCnt="0"/>
      <dgm:spPr/>
    </dgm:pt>
    <dgm:pt modelId="{FAD79CCC-3E85-42E5-A589-01F9AD7DBF26}" type="pres">
      <dgm:prSet presAssocID="{BBDA0222-2795-4939-8535-24C826736ADA}" presName="background4" presStyleLbl="node4" presStyleIdx="0" presStyleCnt="2"/>
      <dgm:spPr/>
    </dgm:pt>
    <dgm:pt modelId="{C8C34E4C-E578-4E28-8653-DD3BA5F4E859}" type="pres">
      <dgm:prSet presAssocID="{BBDA0222-2795-4939-8535-24C826736ADA}" presName="text4" presStyleLbl="fgAcc4" presStyleIdx="0" presStyleCnt="2" custScaleX="383067" custLinFactNeighborX="19155" custLinFactNeighborY="-12928">
        <dgm:presLayoutVars>
          <dgm:chPref val="3"/>
        </dgm:presLayoutVars>
      </dgm:prSet>
      <dgm:spPr/>
    </dgm:pt>
    <dgm:pt modelId="{D4005DAE-F4A2-4863-8BA0-B3A4847DABAC}" type="pres">
      <dgm:prSet presAssocID="{BBDA0222-2795-4939-8535-24C826736ADA}" presName="hierChild5" presStyleCnt="0"/>
      <dgm:spPr/>
    </dgm:pt>
    <dgm:pt modelId="{3762F0E3-6934-4E84-87CE-104E207F7036}" type="pres">
      <dgm:prSet presAssocID="{F0243CAA-AB6D-48E6-9901-B32C591A87F2}" presName="Name17" presStyleLbl="parChTrans1D3" presStyleIdx="1" presStyleCnt="2"/>
      <dgm:spPr/>
    </dgm:pt>
    <dgm:pt modelId="{EBB51A7C-FBCF-48A0-84DA-9DB619219AA0}" type="pres">
      <dgm:prSet presAssocID="{6B2400D8-FC52-4565-949D-4E349167101C}" presName="hierRoot3" presStyleCnt="0"/>
      <dgm:spPr/>
    </dgm:pt>
    <dgm:pt modelId="{FB744269-9681-4271-8950-7E03EBBD9716}" type="pres">
      <dgm:prSet presAssocID="{6B2400D8-FC52-4565-949D-4E349167101C}" presName="composite3" presStyleCnt="0"/>
      <dgm:spPr/>
    </dgm:pt>
    <dgm:pt modelId="{B22E2F25-B39F-4231-8D5A-244EB2DD555E}" type="pres">
      <dgm:prSet presAssocID="{6B2400D8-FC52-4565-949D-4E349167101C}" presName="background3" presStyleLbl="node3" presStyleIdx="1" presStyleCnt="2"/>
      <dgm:spPr/>
    </dgm:pt>
    <dgm:pt modelId="{64152FF6-A811-4D7B-BD9B-CFE92F931EAE}" type="pres">
      <dgm:prSet presAssocID="{6B2400D8-FC52-4565-949D-4E349167101C}" presName="text3" presStyleLbl="fgAcc3" presStyleIdx="1" presStyleCnt="2" custScaleX="343104" custScaleY="259678">
        <dgm:presLayoutVars>
          <dgm:chPref val="3"/>
        </dgm:presLayoutVars>
      </dgm:prSet>
      <dgm:spPr/>
    </dgm:pt>
    <dgm:pt modelId="{F9BA28AF-2EA8-43BC-AEFE-1D039078F48F}" type="pres">
      <dgm:prSet presAssocID="{6B2400D8-FC52-4565-949D-4E349167101C}" presName="hierChild4" presStyleCnt="0"/>
      <dgm:spPr/>
    </dgm:pt>
    <dgm:pt modelId="{8FF07C0A-CD45-4503-86E5-9BBCCB91F093}" type="pres">
      <dgm:prSet presAssocID="{C30983FD-F6DE-489D-95EE-A47E14C1BCC2}" presName="Name23" presStyleLbl="parChTrans1D4" presStyleIdx="1" presStyleCnt="2"/>
      <dgm:spPr/>
    </dgm:pt>
    <dgm:pt modelId="{0E401BA6-05A8-4EA5-9A99-24B7F53C34E1}" type="pres">
      <dgm:prSet presAssocID="{6151B41F-CE54-455E-B60E-AC4D67A738BA}" presName="hierRoot4" presStyleCnt="0"/>
      <dgm:spPr/>
    </dgm:pt>
    <dgm:pt modelId="{EB2E849E-7FD6-48C5-8EC1-388E29A9E591}" type="pres">
      <dgm:prSet presAssocID="{6151B41F-CE54-455E-B60E-AC4D67A738BA}" presName="composite4" presStyleCnt="0"/>
      <dgm:spPr/>
    </dgm:pt>
    <dgm:pt modelId="{6194E003-D33A-42E4-8E27-0B8E8D3B5104}" type="pres">
      <dgm:prSet presAssocID="{6151B41F-CE54-455E-B60E-AC4D67A738BA}" presName="background4" presStyleLbl="node4" presStyleIdx="1" presStyleCnt="2"/>
      <dgm:spPr/>
    </dgm:pt>
    <dgm:pt modelId="{155F4A82-7396-42FE-9091-176EF18A41E0}" type="pres">
      <dgm:prSet presAssocID="{6151B41F-CE54-455E-B60E-AC4D67A738BA}" presName="text4" presStyleLbl="fgAcc4" presStyleIdx="1" presStyleCnt="2" custScaleX="355395" custLinFactNeighborX="27653" custLinFactNeighborY="-3629">
        <dgm:presLayoutVars>
          <dgm:chPref val="3"/>
        </dgm:presLayoutVars>
      </dgm:prSet>
      <dgm:spPr/>
    </dgm:pt>
    <dgm:pt modelId="{032EB858-BF29-4CE3-89FA-2586210CF6C5}" type="pres">
      <dgm:prSet presAssocID="{6151B41F-CE54-455E-B60E-AC4D67A738BA}" presName="hierChild5" presStyleCnt="0"/>
      <dgm:spPr/>
    </dgm:pt>
  </dgm:ptLst>
  <dgm:cxnLst>
    <dgm:cxn modelId="{C6E95907-01E5-4C97-9C37-55BD3AA94110}" srcId="{DE1111D1-F68E-46A0-9A52-48A1C1521417}" destId="{31E0D98C-CCED-446A-8F1C-6C67AA90C249}" srcOrd="0" destOrd="0" parTransId="{3AAF28DD-B7A5-497D-8332-209B673AE243}" sibTransId="{385DD4AF-2E80-4821-820A-F6136A1359F5}"/>
    <dgm:cxn modelId="{34C17711-2A42-45D0-A0C8-760A876E4B11}" srcId="{DE1111D1-F68E-46A0-9A52-48A1C1521417}" destId="{6B2400D8-FC52-4565-949D-4E349167101C}" srcOrd="1" destOrd="0" parTransId="{F0243CAA-AB6D-48E6-9901-B32C591A87F2}" sibTransId="{1CDF7D5A-E620-443C-A179-75CD196314C5}"/>
    <dgm:cxn modelId="{8C64371E-9301-4F87-BF31-73D33925A29F}" type="presOf" srcId="{6B2400D8-FC52-4565-949D-4E349167101C}" destId="{64152FF6-A811-4D7B-BD9B-CFE92F931EAE}" srcOrd="0" destOrd="0" presId="urn:microsoft.com/office/officeart/2005/8/layout/hierarchy1"/>
    <dgm:cxn modelId="{3C06C81F-84AE-4DED-B2AC-5B4F64C1FDF9}" type="presOf" srcId="{31E0D98C-CCED-446A-8F1C-6C67AA90C249}" destId="{23FF5C53-2DF3-44B3-9EC1-5A9922ADD91B}" srcOrd="0" destOrd="0" presId="urn:microsoft.com/office/officeart/2005/8/layout/hierarchy1"/>
    <dgm:cxn modelId="{512AD635-1699-42F7-98CB-981F740F4EEB}" srcId="{31E0D98C-CCED-446A-8F1C-6C67AA90C249}" destId="{BBDA0222-2795-4939-8535-24C826736ADA}" srcOrd="0" destOrd="0" parTransId="{6C933269-D03D-4C39-A3E3-A7752168A063}" sibTransId="{AD06BF8D-3895-4F78-BB5E-EF97B81B8DE4}"/>
    <dgm:cxn modelId="{ABA7C242-4DA1-4D7E-AFA6-78AFCE4B7AC8}" type="presOf" srcId="{3AAF28DD-B7A5-497D-8332-209B673AE243}" destId="{18F5640B-9418-46C5-AB74-40038E686A34}" srcOrd="0" destOrd="0" presId="urn:microsoft.com/office/officeart/2005/8/layout/hierarchy1"/>
    <dgm:cxn modelId="{B58BC563-0E54-46AB-986D-2A36CBAD9CA8}" type="presOf" srcId="{BBDA0222-2795-4939-8535-24C826736ADA}" destId="{C8C34E4C-E578-4E28-8653-DD3BA5F4E859}" srcOrd="0" destOrd="0" presId="urn:microsoft.com/office/officeart/2005/8/layout/hierarchy1"/>
    <dgm:cxn modelId="{EF066271-D410-4948-837B-96C877265C1A}" type="presOf" srcId="{6151B41F-CE54-455E-B60E-AC4D67A738BA}" destId="{155F4A82-7396-42FE-9091-176EF18A41E0}" srcOrd="0" destOrd="0" presId="urn:microsoft.com/office/officeart/2005/8/layout/hierarchy1"/>
    <dgm:cxn modelId="{CDF6FC78-888F-46D9-97EF-599594738B05}" type="presOf" srcId="{1DC26E27-4058-4E37-8B45-E6C4C6DAE6A1}" destId="{925D7085-8340-4539-83AA-2F51442AB695}" srcOrd="0" destOrd="0" presId="urn:microsoft.com/office/officeart/2005/8/layout/hierarchy1"/>
    <dgm:cxn modelId="{EC64E682-187F-45AB-8C65-A33FF77CD5E1}" type="presOf" srcId="{6C933269-D03D-4C39-A3E3-A7752168A063}" destId="{4AE826D3-182D-4E04-ADB9-5CD24DBA13C8}" srcOrd="0" destOrd="0" presId="urn:microsoft.com/office/officeart/2005/8/layout/hierarchy1"/>
    <dgm:cxn modelId="{B3F25F8A-9A32-467A-8186-62805FE72517}" srcId="{878F7619-7F3C-4304-BA76-0AFD62A66040}" destId="{64949575-7ED8-47D5-8DEC-95F8747556A3}" srcOrd="0" destOrd="0" parTransId="{3B15546F-258D-46FA-9A33-903268FA943D}" sibTransId="{34020E5D-6162-4886-951B-845C8CF37BE4}"/>
    <dgm:cxn modelId="{AB60B091-6E09-46BA-A993-06A649B37568}" srcId="{6B2400D8-FC52-4565-949D-4E349167101C}" destId="{6151B41F-CE54-455E-B60E-AC4D67A738BA}" srcOrd="0" destOrd="0" parTransId="{C30983FD-F6DE-489D-95EE-A47E14C1BCC2}" sibTransId="{5F4E188E-1B0E-4B95-84F1-726D9DF81049}"/>
    <dgm:cxn modelId="{74D6E1A3-3596-4F34-9BC7-885871834508}" type="presOf" srcId="{DE1111D1-F68E-46A0-9A52-48A1C1521417}" destId="{148F0B0B-0734-40A3-ABC9-2356E0082869}" srcOrd="0" destOrd="0" presId="urn:microsoft.com/office/officeart/2005/8/layout/hierarchy1"/>
    <dgm:cxn modelId="{BB88F8A9-4D42-46E2-AF5E-770CCBE8ACF5}" type="presOf" srcId="{C30983FD-F6DE-489D-95EE-A47E14C1BCC2}" destId="{8FF07C0A-CD45-4503-86E5-9BBCCB91F093}" srcOrd="0" destOrd="0" presId="urn:microsoft.com/office/officeart/2005/8/layout/hierarchy1"/>
    <dgm:cxn modelId="{608420DA-9991-4EE1-B441-8BC5C8A54E53}" srcId="{64949575-7ED8-47D5-8DEC-95F8747556A3}" destId="{DE1111D1-F68E-46A0-9A52-48A1C1521417}" srcOrd="0" destOrd="0" parTransId="{1DC26E27-4058-4E37-8B45-E6C4C6DAE6A1}" sibTransId="{53B3A817-2668-4CE4-99B5-0611D3084C36}"/>
    <dgm:cxn modelId="{DE779FE6-67B1-4401-BF29-E566F4DB5901}" type="presOf" srcId="{64949575-7ED8-47D5-8DEC-95F8747556A3}" destId="{14C88F0A-4243-4A14-9F30-4579963B45EB}" srcOrd="0" destOrd="0" presId="urn:microsoft.com/office/officeart/2005/8/layout/hierarchy1"/>
    <dgm:cxn modelId="{1FBD81FB-3082-46E7-8C39-4DD413992864}" type="presOf" srcId="{878F7619-7F3C-4304-BA76-0AFD62A66040}" destId="{4F55745C-431B-415C-B241-557877DB0298}" srcOrd="0" destOrd="0" presId="urn:microsoft.com/office/officeart/2005/8/layout/hierarchy1"/>
    <dgm:cxn modelId="{36D22AFD-67AA-44B6-9ED4-DA74D78BB3BE}" type="presOf" srcId="{F0243CAA-AB6D-48E6-9901-B32C591A87F2}" destId="{3762F0E3-6934-4E84-87CE-104E207F7036}" srcOrd="0" destOrd="0" presId="urn:microsoft.com/office/officeart/2005/8/layout/hierarchy1"/>
    <dgm:cxn modelId="{6D3E9AD7-A01D-466D-A583-F2E5FD2A9F55}" type="presParOf" srcId="{4F55745C-431B-415C-B241-557877DB0298}" destId="{151F2860-503F-4788-926E-469049596B1A}" srcOrd="0" destOrd="0" presId="urn:microsoft.com/office/officeart/2005/8/layout/hierarchy1"/>
    <dgm:cxn modelId="{2ED28908-D94D-4D70-A188-88C82F24FE93}" type="presParOf" srcId="{151F2860-503F-4788-926E-469049596B1A}" destId="{0AE173C2-E5DF-434D-8A30-41E5ECEB1BEB}" srcOrd="0" destOrd="0" presId="urn:microsoft.com/office/officeart/2005/8/layout/hierarchy1"/>
    <dgm:cxn modelId="{FB1DCF8A-1E05-4496-9D80-2C87181DA877}" type="presParOf" srcId="{0AE173C2-E5DF-434D-8A30-41E5ECEB1BEB}" destId="{F0034CD0-0CF2-4E33-AAE8-985DF7F22559}" srcOrd="0" destOrd="0" presId="urn:microsoft.com/office/officeart/2005/8/layout/hierarchy1"/>
    <dgm:cxn modelId="{806F7954-0CFF-48BC-AF8C-807057014AE9}" type="presParOf" srcId="{0AE173C2-E5DF-434D-8A30-41E5ECEB1BEB}" destId="{14C88F0A-4243-4A14-9F30-4579963B45EB}" srcOrd="1" destOrd="0" presId="urn:microsoft.com/office/officeart/2005/8/layout/hierarchy1"/>
    <dgm:cxn modelId="{FB6EBB4C-CB84-4C5C-9F6C-7DF8A6F75A2B}" type="presParOf" srcId="{151F2860-503F-4788-926E-469049596B1A}" destId="{D00B369A-41B3-4F42-B224-D4B9404CEA92}" srcOrd="1" destOrd="0" presId="urn:microsoft.com/office/officeart/2005/8/layout/hierarchy1"/>
    <dgm:cxn modelId="{3A706077-6FD7-44CD-A92E-7E610FCB6F62}" type="presParOf" srcId="{D00B369A-41B3-4F42-B224-D4B9404CEA92}" destId="{925D7085-8340-4539-83AA-2F51442AB695}" srcOrd="0" destOrd="0" presId="urn:microsoft.com/office/officeart/2005/8/layout/hierarchy1"/>
    <dgm:cxn modelId="{FCD1FCAC-AAAA-4E1E-B0CA-CA0FE6211A07}" type="presParOf" srcId="{D00B369A-41B3-4F42-B224-D4B9404CEA92}" destId="{40A408DD-4E09-4083-96A7-5E1DA1E3E10A}" srcOrd="1" destOrd="0" presId="urn:microsoft.com/office/officeart/2005/8/layout/hierarchy1"/>
    <dgm:cxn modelId="{10F6C10D-F774-4F7B-8360-EEB12792F756}" type="presParOf" srcId="{40A408DD-4E09-4083-96A7-5E1DA1E3E10A}" destId="{B38421FD-1AFC-4E36-B288-EF403E7D9EE4}" srcOrd="0" destOrd="0" presId="urn:microsoft.com/office/officeart/2005/8/layout/hierarchy1"/>
    <dgm:cxn modelId="{318B9691-23DF-4BAA-9C45-FA8E0B8067B2}" type="presParOf" srcId="{B38421FD-1AFC-4E36-B288-EF403E7D9EE4}" destId="{8344C992-D744-411D-BBD9-0854ACE5D114}" srcOrd="0" destOrd="0" presId="urn:microsoft.com/office/officeart/2005/8/layout/hierarchy1"/>
    <dgm:cxn modelId="{1FF7D323-2DE2-4399-A098-60EA767A62F4}" type="presParOf" srcId="{B38421FD-1AFC-4E36-B288-EF403E7D9EE4}" destId="{148F0B0B-0734-40A3-ABC9-2356E0082869}" srcOrd="1" destOrd="0" presId="urn:microsoft.com/office/officeart/2005/8/layout/hierarchy1"/>
    <dgm:cxn modelId="{4008462E-9BFD-4899-89B2-2D41452BFC00}" type="presParOf" srcId="{40A408DD-4E09-4083-96A7-5E1DA1E3E10A}" destId="{1DCD8E0F-2707-4553-A31B-C743F0CB9699}" srcOrd="1" destOrd="0" presId="urn:microsoft.com/office/officeart/2005/8/layout/hierarchy1"/>
    <dgm:cxn modelId="{D6B5566F-55FB-488E-AB68-ADC301F3F9C0}" type="presParOf" srcId="{1DCD8E0F-2707-4553-A31B-C743F0CB9699}" destId="{18F5640B-9418-46C5-AB74-40038E686A34}" srcOrd="0" destOrd="0" presId="urn:microsoft.com/office/officeart/2005/8/layout/hierarchy1"/>
    <dgm:cxn modelId="{B4298B39-1015-4072-A88B-A203DFAABA6E}" type="presParOf" srcId="{1DCD8E0F-2707-4553-A31B-C743F0CB9699}" destId="{3691294E-EFCA-414E-A4BC-4C2D5C6C8447}" srcOrd="1" destOrd="0" presId="urn:microsoft.com/office/officeart/2005/8/layout/hierarchy1"/>
    <dgm:cxn modelId="{7E0C9FE9-2870-4282-8C46-CBAD61E5A071}" type="presParOf" srcId="{3691294E-EFCA-414E-A4BC-4C2D5C6C8447}" destId="{F625194E-4962-4EBA-89D5-7E9257554018}" srcOrd="0" destOrd="0" presId="urn:microsoft.com/office/officeart/2005/8/layout/hierarchy1"/>
    <dgm:cxn modelId="{603C0716-8177-4947-B7E9-D4BC1E091F5E}" type="presParOf" srcId="{F625194E-4962-4EBA-89D5-7E9257554018}" destId="{DD7D466A-334F-4AF9-88EA-5BDACA3B5B97}" srcOrd="0" destOrd="0" presId="urn:microsoft.com/office/officeart/2005/8/layout/hierarchy1"/>
    <dgm:cxn modelId="{191EB90B-08A7-495A-90D8-30EADE813933}" type="presParOf" srcId="{F625194E-4962-4EBA-89D5-7E9257554018}" destId="{23FF5C53-2DF3-44B3-9EC1-5A9922ADD91B}" srcOrd="1" destOrd="0" presId="urn:microsoft.com/office/officeart/2005/8/layout/hierarchy1"/>
    <dgm:cxn modelId="{1E0EC283-BD97-40AE-B952-BAFE80AB7337}" type="presParOf" srcId="{3691294E-EFCA-414E-A4BC-4C2D5C6C8447}" destId="{CA826ECE-AB72-45FF-BF28-088E876F1A9B}" srcOrd="1" destOrd="0" presId="urn:microsoft.com/office/officeart/2005/8/layout/hierarchy1"/>
    <dgm:cxn modelId="{45DA8D69-2791-4D51-8A85-EA6230265780}" type="presParOf" srcId="{CA826ECE-AB72-45FF-BF28-088E876F1A9B}" destId="{4AE826D3-182D-4E04-ADB9-5CD24DBA13C8}" srcOrd="0" destOrd="0" presId="urn:microsoft.com/office/officeart/2005/8/layout/hierarchy1"/>
    <dgm:cxn modelId="{07A1AF11-DA8C-48EA-8E3A-F70817C984A5}" type="presParOf" srcId="{CA826ECE-AB72-45FF-BF28-088E876F1A9B}" destId="{CCF6FF39-1538-471D-BAC5-395A0CEAE82D}" srcOrd="1" destOrd="0" presId="urn:microsoft.com/office/officeart/2005/8/layout/hierarchy1"/>
    <dgm:cxn modelId="{535897C0-6D91-479E-B1DB-70F3C936B3FE}" type="presParOf" srcId="{CCF6FF39-1538-471D-BAC5-395A0CEAE82D}" destId="{B2C62914-AB82-4811-8B9B-63DC4403CD1B}" srcOrd="0" destOrd="0" presId="urn:microsoft.com/office/officeart/2005/8/layout/hierarchy1"/>
    <dgm:cxn modelId="{7E0A996A-415A-43FD-943C-D1C887C7E5F9}" type="presParOf" srcId="{B2C62914-AB82-4811-8B9B-63DC4403CD1B}" destId="{FAD79CCC-3E85-42E5-A589-01F9AD7DBF26}" srcOrd="0" destOrd="0" presId="urn:microsoft.com/office/officeart/2005/8/layout/hierarchy1"/>
    <dgm:cxn modelId="{61BF3435-816A-47E6-8AC2-9D72838A38D7}" type="presParOf" srcId="{B2C62914-AB82-4811-8B9B-63DC4403CD1B}" destId="{C8C34E4C-E578-4E28-8653-DD3BA5F4E859}" srcOrd="1" destOrd="0" presId="urn:microsoft.com/office/officeart/2005/8/layout/hierarchy1"/>
    <dgm:cxn modelId="{7E1DD398-F5E5-4B85-8A12-FA2B7BDA700C}" type="presParOf" srcId="{CCF6FF39-1538-471D-BAC5-395A0CEAE82D}" destId="{D4005DAE-F4A2-4863-8BA0-B3A4847DABAC}" srcOrd="1" destOrd="0" presId="urn:microsoft.com/office/officeart/2005/8/layout/hierarchy1"/>
    <dgm:cxn modelId="{66C03F8C-1D29-4B0F-B994-B09F9D1C515C}" type="presParOf" srcId="{1DCD8E0F-2707-4553-A31B-C743F0CB9699}" destId="{3762F0E3-6934-4E84-87CE-104E207F7036}" srcOrd="2" destOrd="0" presId="urn:microsoft.com/office/officeart/2005/8/layout/hierarchy1"/>
    <dgm:cxn modelId="{C27A7171-52D5-4E48-909A-4262A669509A}" type="presParOf" srcId="{1DCD8E0F-2707-4553-A31B-C743F0CB9699}" destId="{EBB51A7C-FBCF-48A0-84DA-9DB619219AA0}" srcOrd="3" destOrd="0" presId="urn:microsoft.com/office/officeart/2005/8/layout/hierarchy1"/>
    <dgm:cxn modelId="{5C06B72E-5849-47FE-8C05-35B000E149D5}" type="presParOf" srcId="{EBB51A7C-FBCF-48A0-84DA-9DB619219AA0}" destId="{FB744269-9681-4271-8950-7E03EBBD9716}" srcOrd="0" destOrd="0" presId="urn:microsoft.com/office/officeart/2005/8/layout/hierarchy1"/>
    <dgm:cxn modelId="{B055B89F-46FA-46C8-B973-3C0991BF719D}" type="presParOf" srcId="{FB744269-9681-4271-8950-7E03EBBD9716}" destId="{B22E2F25-B39F-4231-8D5A-244EB2DD555E}" srcOrd="0" destOrd="0" presId="urn:microsoft.com/office/officeart/2005/8/layout/hierarchy1"/>
    <dgm:cxn modelId="{7EB788FF-39F5-4F12-B2E0-B5437E109F99}" type="presParOf" srcId="{FB744269-9681-4271-8950-7E03EBBD9716}" destId="{64152FF6-A811-4D7B-BD9B-CFE92F931EAE}" srcOrd="1" destOrd="0" presId="urn:microsoft.com/office/officeart/2005/8/layout/hierarchy1"/>
    <dgm:cxn modelId="{1DFAC724-A2B3-451F-AB00-03ABF987C5E8}" type="presParOf" srcId="{EBB51A7C-FBCF-48A0-84DA-9DB619219AA0}" destId="{F9BA28AF-2EA8-43BC-AEFE-1D039078F48F}" srcOrd="1" destOrd="0" presId="urn:microsoft.com/office/officeart/2005/8/layout/hierarchy1"/>
    <dgm:cxn modelId="{5065842A-1818-4921-B42B-F271C326E6B0}" type="presParOf" srcId="{F9BA28AF-2EA8-43BC-AEFE-1D039078F48F}" destId="{8FF07C0A-CD45-4503-86E5-9BBCCB91F093}" srcOrd="0" destOrd="0" presId="urn:microsoft.com/office/officeart/2005/8/layout/hierarchy1"/>
    <dgm:cxn modelId="{5F13DD82-0A67-473C-A5C4-39667284DA82}" type="presParOf" srcId="{F9BA28AF-2EA8-43BC-AEFE-1D039078F48F}" destId="{0E401BA6-05A8-4EA5-9A99-24B7F53C34E1}" srcOrd="1" destOrd="0" presId="urn:microsoft.com/office/officeart/2005/8/layout/hierarchy1"/>
    <dgm:cxn modelId="{E3D636A5-629B-48B6-A16F-21E2F70D8C88}" type="presParOf" srcId="{0E401BA6-05A8-4EA5-9A99-24B7F53C34E1}" destId="{EB2E849E-7FD6-48C5-8EC1-388E29A9E591}" srcOrd="0" destOrd="0" presId="urn:microsoft.com/office/officeart/2005/8/layout/hierarchy1"/>
    <dgm:cxn modelId="{98F0EAB7-8F95-44CC-AA29-FF09B0A79EB3}" type="presParOf" srcId="{EB2E849E-7FD6-48C5-8EC1-388E29A9E591}" destId="{6194E003-D33A-42E4-8E27-0B8E8D3B5104}" srcOrd="0" destOrd="0" presId="urn:microsoft.com/office/officeart/2005/8/layout/hierarchy1"/>
    <dgm:cxn modelId="{937D43F2-A871-4B1E-8E5B-F80D5AE13988}" type="presParOf" srcId="{EB2E849E-7FD6-48C5-8EC1-388E29A9E591}" destId="{155F4A82-7396-42FE-9091-176EF18A41E0}" srcOrd="1" destOrd="0" presId="urn:microsoft.com/office/officeart/2005/8/layout/hierarchy1"/>
    <dgm:cxn modelId="{DD02FD86-57C5-478A-8CA1-8DEBCBF400B0}" type="presParOf" srcId="{0E401BA6-05A8-4EA5-9A99-24B7F53C34E1}" destId="{032EB858-BF29-4CE3-89FA-2586210CF6C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17B9B0B-4563-4AF5-8DA2-7E127D489F39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EG"/>
        </a:p>
      </dgm:t>
    </dgm:pt>
    <dgm:pt modelId="{4A895614-CF97-4490-B9A8-41D6281C10F1}">
      <dgm:prSet phldrT="[نص]" phldr="0"/>
      <dgm:spPr/>
      <dgm:t>
        <a:bodyPr/>
        <a:lstStyle/>
        <a:p>
          <a:pPr rtl="1"/>
          <a:r>
            <a:rPr lang="ar-EG" dirty="0"/>
            <a:t>النتائج المترتبة على الشخصية </a:t>
          </a:r>
          <a:r>
            <a:rPr lang="ar-EG" dirty="0" err="1"/>
            <a:t>الإعتبارية</a:t>
          </a:r>
          <a:endParaRPr lang="ar-EG" dirty="0"/>
        </a:p>
      </dgm:t>
    </dgm:pt>
    <dgm:pt modelId="{1BFB01CD-8799-4998-A693-42C21C662344}" type="parTrans" cxnId="{3698FBC7-C0FA-47AE-9521-6AF437C8477A}">
      <dgm:prSet/>
      <dgm:spPr/>
      <dgm:t>
        <a:bodyPr/>
        <a:lstStyle/>
        <a:p>
          <a:pPr rtl="1"/>
          <a:endParaRPr lang="ar-EG"/>
        </a:p>
      </dgm:t>
    </dgm:pt>
    <dgm:pt modelId="{7CDEAE32-31CB-4321-82BE-43B3CC95A248}" type="sibTrans" cxnId="{3698FBC7-C0FA-47AE-9521-6AF437C8477A}">
      <dgm:prSet/>
      <dgm:spPr/>
      <dgm:t>
        <a:bodyPr/>
        <a:lstStyle/>
        <a:p>
          <a:pPr rtl="1"/>
          <a:endParaRPr lang="ar-EG"/>
        </a:p>
      </dgm:t>
    </dgm:pt>
    <dgm:pt modelId="{26F7C533-4643-4730-9352-17EC8454547D}">
      <dgm:prSet phldrT="[نص]" phldr="0"/>
      <dgm:spPr/>
      <dgm:t>
        <a:bodyPr/>
        <a:lstStyle/>
        <a:p>
          <a:pPr rtl="1"/>
          <a:r>
            <a:rPr lang="ar-EG" dirty="0"/>
            <a:t>1- </a:t>
          </a:r>
          <a:r>
            <a:rPr lang="ar-EG" b="1" dirty="0"/>
            <a:t>الذمة المالية المستقلة للشركة</a:t>
          </a:r>
          <a:endParaRPr lang="ar-EG" dirty="0"/>
        </a:p>
      </dgm:t>
    </dgm:pt>
    <dgm:pt modelId="{A7C9C83A-91BE-46BA-B3AC-9DA78067F2BD}" type="parTrans" cxnId="{9A56E4E5-5AB3-4AA0-95CF-B216EBE2E747}">
      <dgm:prSet/>
      <dgm:spPr/>
      <dgm:t>
        <a:bodyPr/>
        <a:lstStyle/>
        <a:p>
          <a:pPr rtl="1"/>
          <a:endParaRPr lang="ar-EG"/>
        </a:p>
      </dgm:t>
    </dgm:pt>
    <dgm:pt modelId="{66617A05-8AD5-418F-8238-679CFDD26EFA}" type="sibTrans" cxnId="{9A56E4E5-5AB3-4AA0-95CF-B216EBE2E747}">
      <dgm:prSet/>
      <dgm:spPr/>
      <dgm:t>
        <a:bodyPr/>
        <a:lstStyle/>
        <a:p>
          <a:pPr rtl="1"/>
          <a:endParaRPr lang="ar-EG"/>
        </a:p>
      </dgm:t>
    </dgm:pt>
    <dgm:pt modelId="{A2F15915-D758-4B18-880B-0A25D4D272D6}">
      <dgm:prSet phldrT="[نص]" phldr="0"/>
      <dgm:spPr/>
      <dgm:t>
        <a:bodyPr/>
        <a:lstStyle/>
        <a:p>
          <a:pPr rtl="1"/>
          <a:r>
            <a:rPr lang="ar-EG" dirty="0"/>
            <a:t>2- </a:t>
          </a:r>
          <a:r>
            <a:rPr lang="ar-EG" b="1" dirty="0"/>
            <a:t>أهلية الشركة</a:t>
          </a:r>
          <a:endParaRPr lang="ar-EG" dirty="0"/>
        </a:p>
      </dgm:t>
    </dgm:pt>
    <dgm:pt modelId="{14C3023D-2D0A-47B7-96B2-8D197A52BE25}" type="parTrans" cxnId="{7403D1EE-9B69-4DF4-A04E-D1B31181DFE6}">
      <dgm:prSet/>
      <dgm:spPr/>
      <dgm:t>
        <a:bodyPr/>
        <a:lstStyle/>
        <a:p>
          <a:pPr rtl="1"/>
          <a:endParaRPr lang="ar-EG"/>
        </a:p>
      </dgm:t>
    </dgm:pt>
    <dgm:pt modelId="{D926F13E-36F6-41D8-9741-7A3E2A76B60A}" type="sibTrans" cxnId="{7403D1EE-9B69-4DF4-A04E-D1B31181DFE6}">
      <dgm:prSet/>
      <dgm:spPr/>
      <dgm:t>
        <a:bodyPr/>
        <a:lstStyle/>
        <a:p>
          <a:pPr rtl="1"/>
          <a:endParaRPr lang="ar-EG"/>
        </a:p>
      </dgm:t>
    </dgm:pt>
    <dgm:pt modelId="{4ABA4AB0-3CA1-4698-9A30-DA27E0836535}">
      <dgm:prSet phldrT="[نص]" phldr="0"/>
      <dgm:spPr/>
      <dgm:t>
        <a:bodyPr/>
        <a:lstStyle/>
        <a:p>
          <a:pPr rtl="1"/>
          <a:r>
            <a:rPr lang="ar-EG" dirty="0"/>
            <a:t>3- </a:t>
          </a:r>
          <a:r>
            <a:rPr lang="ar-EG" b="1" dirty="0"/>
            <a:t>اسم الشركة أو عنونها</a:t>
          </a:r>
          <a:endParaRPr lang="ar-EG" dirty="0"/>
        </a:p>
      </dgm:t>
    </dgm:pt>
    <dgm:pt modelId="{3915F697-2B5A-417B-A7A2-7CFCD2FED35D}" type="parTrans" cxnId="{34623FBC-3167-4B34-9B83-FFFD677AE5F5}">
      <dgm:prSet/>
      <dgm:spPr/>
      <dgm:t>
        <a:bodyPr/>
        <a:lstStyle/>
        <a:p>
          <a:pPr rtl="1"/>
          <a:endParaRPr lang="ar-EG"/>
        </a:p>
      </dgm:t>
    </dgm:pt>
    <dgm:pt modelId="{963AA1DA-986B-437B-A236-13A98D4AB100}" type="sibTrans" cxnId="{34623FBC-3167-4B34-9B83-FFFD677AE5F5}">
      <dgm:prSet/>
      <dgm:spPr/>
      <dgm:t>
        <a:bodyPr/>
        <a:lstStyle/>
        <a:p>
          <a:pPr rtl="1"/>
          <a:endParaRPr lang="ar-EG"/>
        </a:p>
      </dgm:t>
    </dgm:pt>
    <dgm:pt modelId="{6AEE6EE1-B824-49A0-A4A3-7EE071D885EB}">
      <dgm:prSet phldrT="[نص]" phldr="0"/>
      <dgm:spPr/>
      <dgm:t>
        <a:bodyPr/>
        <a:lstStyle/>
        <a:p>
          <a:pPr rtl="1"/>
          <a:r>
            <a:rPr lang="ar-EG" dirty="0"/>
            <a:t>4- </a:t>
          </a:r>
          <a:r>
            <a:rPr lang="ar-EG" b="1" dirty="0"/>
            <a:t>موطن الشركة</a:t>
          </a:r>
          <a:endParaRPr lang="ar-EG" dirty="0"/>
        </a:p>
      </dgm:t>
    </dgm:pt>
    <dgm:pt modelId="{075971D1-D0C3-497F-B04F-C49B2F440973}" type="parTrans" cxnId="{15E67491-FD86-4070-B282-2433F384DA79}">
      <dgm:prSet/>
      <dgm:spPr/>
      <dgm:t>
        <a:bodyPr/>
        <a:lstStyle/>
        <a:p>
          <a:pPr rtl="1"/>
          <a:endParaRPr lang="ar-EG"/>
        </a:p>
      </dgm:t>
    </dgm:pt>
    <dgm:pt modelId="{92210E6F-2834-4601-8F91-5C6E02BA6558}" type="sibTrans" cxnId="{15E67491-FD86-4070-B282-2433F384DA79}">
      <dgm:prSet/>
      <dgm:spPr/>
      <dgm:t>
        <a:bodyPr/>
        <a:lstStyle/>
        <a:p>
          <a:pPr rtl="1"/>
          <a:endParaRPr lang="ar-EG"/>
        </a:p>
      </dgm:t>
    </dgm:pt>
    <dgm:pt modelId="{0B293381-F61C-47F2-BD28-F5F3C689E362}">
      <dgm:prSet/>
      <dgm:spPr/>
      <dgm:t>
        <a:bodyPr/>
        <a:lstStyle/>
        <a:p>
          <a:pPr rtl="1"/>
          <a:r>
            <a:rPr lang="ar-EG" dirty="0"/>
            <a:t>5- </a:t>
          </a:r>
          <a:r>
            <a:rPr lang="ar-EG" b="1" dirty="0"/>
            <a:t>للشركة جنسية</a:t>
          </a:r>
          <a:endParaRPr lang="ar-EG" dirty="0"/>
        </a:p>
      </dgm:t>
    </dgm:pt>
    <dgm:pt modelId="{5BF81605-7D44-4937-981F-56D9E00D4034}" type="parTrans" cxnId="{7201B31D-C119-416C-8E77-4F091587423E}">
      <dgm:prSet/>
      <dgm:spPr/>
      <dgm:t>
        <a:bodyPr/>
        <a:lstStyle/>
        <a:p>
          <a:pPr rtl="1"/>
          <a:endParaRPr lang="ar-EG"/>
        </a:p>
      </dgm:t>
    </dgm:pt>
    <dgm:pt modelId="{F5A90F28-00F1-49C1-881C-02A7F1399F0B}" type="sibTrans" cxnId="{7201B31D-C119-416C-8E77-4F091587423E}">
      <dgm:prSet/>
      <dgm:spPr/>
      <dgm:t>
        <a:bodyPr/>
        <a:lstStyle/>
        <a:p>
          <a:pPr rtl="1"/>
          <a:endParaRPr lang="ar-EG"/>
        </a:p>
      </dgm:t>
    </dgm:pt>
    <dgm:pt modelId="{9A2475ED-888E-4E16-B5FB-3BFE8ADC2979}">
      <dgm:prSet/>
      <dgm:spPr/>
      <dgm:t>
        <a:bodyPr/>
        <a:lstStyle/>
        <a:p>
          <a:pPr rtl="1"/>
          <a:r>
            <a:rPr lang="ar-EG" dirty="0"/>
            <a:t>6- </a:t>
          </a:r>
          <a:r>
            <a:rPr lang="ar-EG" b="1" dirty="0"/>
            <a:t>تمثيل الشركة</a:t>
          </a:r>
          <a:endParaRPr lang="ar-EG" dirty="0"/>
        </a:p>
      </dgm:t>
    </dgm:pt>
    <dgm:pt modelId="{F218CBE3-20C0-4E6D-9D1F-B2769D024015}" type="parTrans" cxnId="{D6F88206-3C44-46A4-AE07-CDDFA0795237}">
      <dgm:prSet/>
      <dgm:spPr/>
      <dgm:t>
        <a:bodyPr/>
        <a:lstStyle/>
        <a:p>
          <a:pPr rtl="1"/>
          <a:endParaRPr lang="ar-EG"/>
        </a:p>
      </dgm:t>
    </dgm:pt>
    <dgm:pt modelId="{2EE12A0A-A6A8-41A2-B10F-F5EAA3D0B329}" type="sibTrans" cxnId="{D6F88206-3C44-46A4-AE07-CDDFA0795237}">
      <dgm:prSet/>
      <dgm:spPr/>
      <dgm:t>
        <a:bodyPr/>
        <a:lstStyle/>
        <a:p>
          <a:pPr rtl="1"/>
          <a:endParaRPr lang="ar-EG"/>
        </a:p>
      </dgm:t>
    </dgm:pt>
    <dgm:pt modelId="{88A27E92-8337-472F-A47B-E9EF4C40B066}" type="pres">
      <dgm:prSet presAssocID="{F17B9B0B-4563-4AF5-8DA2-7E127D489F3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4B31296-BB05-44CB-B15E-6196F664A378}" type="pres">
      <dgm:prSet presAssocID="{4A895614-CF97-4490-B9A8-41D6281C10F1}" presName="centerShape" presStyleLbl="node0" presStyleIdx="0" presStyleCnt="1" custScaleX="144926" custScaleY="62094"/>
      <dgm:spPr/>
    </dgm:pt>
    <dgm:pt modelId="{1CA66827-24AF-4CDF-BB18-F2E6F861946F}" type="pres">
      <dgm:prSet presAssocID="{26F7C533-4643-4730-9352-17EC8454547D}" presName="node" presStyleLbl="node1" presStyleIdx="0" presStyleCnt="6" custScaleX="157228">
        <dgm:presLayoutVars>
          <dgm:bulletEnabled val="1"/>
        </dgm:presLayoutVars>
      </dgm:prSet>
      <dgm:spPr/>
    </dgm:pt>
    <dgm:pt modelId="{BDC19ACB-E975-456D-9C82-6A3BCF916EAC}" type="pres">
      <dgm:prSet presAssocID="{26F7C533-4643-4730-9352-17EC8454547D}" presName="dummy" presStyleCnt="0"/>
      <dgm:spPr/>
    </dgm:pt>
    <dgm:pt modelId="{03CA6BB6-75BD-4D15-BF9B-344D26C525E2}" type="pres">
      <dgm:prSet presAssocID="{66617A05-8AD5-418F-8238-679CFDD26EFA}" presName="sibTrans" presStyleLbl="sibTrans2D1" presStyleIdx="0" presStyleCnt="6"/>
      <dgm:spPr/>
    </dgm:pt>
    <dgm:pt modelId="{2F4F2A5D-C5FE-4D88-82CA-EC0A4E291B4A}" type="pres">
      <dgm:prSet presAssocID="{A2F15915-D758-4B18-880B-0A25D4D272D6}" presName="node" presStyleLbl="node1" presStyleIdx="1" presStyleCnt="6" custScaleX="178019">
        <dgm:presLayoutVars>
          <dgm:bulletEnabled val="1"/>
        </dgm:presLayoutVars>
      </dgm:prSet>
      <dgm:spPr/>
    </dgm:pt>
    <dgm:pt modelId="{DD3D95E7-0042-4789-884C-C96D9A944062}" type="pres">
      <dgm:prSet presAssocID="{A2F15915-D758-4B18-880B-0A25D4D272D6}" presName="dummy" presStyleCnt="0"/>
      <dgm:spPr/>
    </dgm:pt>
    <dgm:pt modelId="{8FA394DC-2382-4E50-8F02-F0776401508F}" type="pres">
      <dgm:prSet presAssocID="{D926F13E-36F6-41D8-9741-7A3E2A76B60A}" presName="sibTrans" presStyleLbl="sibTrans2D1" presStyleIdx="1" presStyleCnt="6" custScaleX="142152"/>
      <dgm:spPr/>
    </dgm:pt>
    <dgm:pt modelId="{FF93BCCD-4CAE-4535-B776-2B33301C843B}" type="pres">
      <dgm:prSet presAssocID="{4ABA4AB0-3CA1-4698-9A30-DA27E0836535}" presName="node" presStyleLbl="node1" presStyleIdx="2" presStyleCnt="6" custScaleX="173754">
        <dgm:presLayoutVars>
          <dgm:bulletEnabled val="1"/>
        </dgm:presLayoutVars>
      </dgm:prSet>
      <dgm:spPr/>
    </dgm:pt>
    <dgm:pt modelId="{9C58D12B-D41F-4E92-A329-63792D212B31}" type="pres">
      <dgm:prSet presAssocID="{4ABA4AB0-3CA1-4698-9A30-DA27E0836535}" presName="dummy" presStyleCnt="0"/>
      <dgm:spPr/>
    </dgm:pt>
    <dgm:pt modelId="{2D6FF36F-7248-4360-AC3A-46B48BB09A85}" type="pres">
      <dgm:prSet presAssocID="{963AA1DA-986B-437B-A236-13A98D4AB100}" presName="sibTrans" presStyleLbl="sibTrans2D1" presStyleIdx="2" presStyleCnt="6"/>
      <dgm:spPr/>
    </dgm:pt>
    <dgm:pt modelId="{E426AAF7-8EB6-4298-964C-985CC1C92167}" type="pres">
      <dgm:prSet presAssocID="{6AEE6EE1-B824-49A0-A4A3-7EE071D885EB}" presName="node" presStyleLbl="node1" presStyleIdx="3" presStyleCnt="6" custScaleX="180523">
        <dgm:presLayoutVars>
          <dgm:bulletEnabled val="1"/>
        </dgm:presLayoutVars>
      </dgm:prSet>
      <dgm:spPr/>
    </dgm:pt>
    <dgm:pt modelId="{159AD8A0-43F5-42EF-9C2B-43F2E3D34D6F}" type="pres">
      <dgm:prSet presAssocID="{6AEE6EE1-B824-49A0-A4A3-7EE071D885EB}" presName="dummy" presStyleCnt="0"/>
      <dgm:spPr/>
    </dgm:pt>
    <dgm:pt modelId="{3810BDD2-297E-4D93-A4C0-08F6E694B311}" type="pres">
      <dgm:prSet presAssocID="{92210E6F-2834-4601-8F91-5C6E02BA6558}" presName="sibTrans" presStyleLbl="sibTrans2D1" presStyleIdx="3" presStyleCnt="6"/>
      <dgm:spPr/>
    </dgm:pt>
    <dgm:pt modelId="{CE4517C6-520B-4E7E-8955-C9AF4D43140F}" type="pres">
      <dgm:prSet presAssocID="{0B293381-F61C-47F2-BD28-F5F3C689E362}" presName="node" presStyleLbl="node1" presStyleIdx="4" presStyleCnt="6" custScaleX="187700" custScaleY="130505">
        <dgm:presLayoutVars>
          <dgm:bulletEnabled val="1"/>
        </dgm:presLayoutVars>
      </dgm:prSet>
      <dgm:spPr/>
    </dgm:pt>
    <dgm:pt modelId="{764FA519-D207-4397-9F90-EA6E45D93E53}" type="pres">
      <dgm:prSet presAssocID="{0B293381-F61C-47F2-BD28-F5F3C689E362}" presName="dummy" presStyleCnt="0"/>
      <dgm:spPr/>
    </dgm:pt>
    <dgm:pt modelId="{DAAE7BF4-1979-4E0C-8CAE-B7D9D8C1BFBE}" type="pres">
      <dgm:prSet presAssocID="{F5A90F28-00F1-49C1-881C-02A7F1399F0B}" presName="sibTrans" presStyleLbl="sibTrans2D1" presStyleIdx="4" presStyleCnt="6" custScaleX="166544"/>
      <dgm:spPr/>
    </dgm:pt>
    <dgm:pt modelId="{633B5EB6-7951-4EEF-9088-02DD0CF5AEB4}" type="pres">
      <dgm:prSet presAssocID="{9A2475ED-888E-4E16-B5FB-3BFE8ADC2979}" presName="node" presStyleLbl="node1" presStyleIdx="5" presStyleCnt="6" custScaleX="221140" custScaleY="117348">
        <dgm:presLayoutVars>
          <dgm:bulletEnabled val="1"/>
        </dgm:presLayoutVars>
      </dgm:prSet>
      <dgm:spPr/>
    </dgm:pt>
    <dgm:pt modelId="{5FC75F57-02E9-4744-BDB2-1D1D46481B46}" type="pres">
      <dgm:prSet presAssocID="{9A2475ED-888E-4E16-B5FB-3BFE8ADC2979}" presName="dummy" presStyleCnt="0"/>
      <dgm:spPr/>
    </dgm:pt>
    <dgm:pt modelId="{4D1215B4-22C8-4DD3-A8A1-A2790344E82D}" type="pres">
      <dgm:prSet presAssocID="{2EE12A0A-A6A8-41A2-B10F-F5EAA3D0B329}" presName="sibTrans" presStyleLbl="sibTrans2D1" presStyleIdx="5" presStyleCnt="6"/>
      <dgm:spPr/>
    </dgm:pt>
  </dgm:ptLst>
  <dgm:cxnLst>
    <dgm:cxn modelId="{D6F88206-3C44-46A4-AE07-CDDFA0795237}" srcId="{4A895614-CF97-4490-B9A8-41D6281C10F1}" destId="{9A2475ED-888E-4E16-B5FB-3BFE8ADC2979}" srcOrd="5" destOrd="0" parTransId="{F218CBE3-20C0-4E6D-9D1F-B2769D024015}" sibTransId="{2EE12A0A-A6A8-41A2-B10F-F5EAA3D0B329}"/>
    <dgm:cxn modelId="{850F0D0F-6C87-43EA-A688-5E8877B1D73D}" type="presOf" srcId="{2EE12A0A-A6A8-41A2-B10F-F5EAA3D0B329}" destId="{4D1215B4-22C8-4DD3-A8A1-A2790344E82D}" srcOrd="0" destOrd="0" presId="urn:microsoft.com/office/officeart/2005/8/layout/radial6"/>
    <dgm:cxn modelId="{7201B31D-C119-416C-8E77-4F091587423E}" srcId="{4A895614-CF97-4490-B9A8-41D6281C10F1}" destId="{0B293381-F61C-47F2-BD28-F5F3C689E362}" srcOrd="4" destOrd="0" parTransId="{5BF81605-7D44-4937-981F-56D9E00D4034}" sibTransId="{F5A90F28-00F1-49C1-881C-02A7F1399F0B}"/>
    <dgm:cxn modelId="{5BEB4629-81B8-4D08-B5E4-5BB636AA1FE4}" type="presOf" srcId="{4ABA4AB0-3CA1-4698-9A30-DA27E0836535}" destId="{FF93BCCD-4CAE-4535-B776-2B33301C843B}" srcOrd="0" destOrd="0" presId="urn:microsoft.com/office/officeart/2005/8/layout/radial6"/>
    <dgm:cxn modelId="{6472D12E-ABC6-48BB-AA62-DC78429E51A2}" type="presOf" srcId="{4A895614-CF97-4490-B9A8-41D6281C10F1}" destId="{64B31296-BB05-44CB-B15E-6196F664A378}" srcOrd="0" destOrd="0" presId="urn:microsoft.com/office/officeart/2005/8/layout/radial6"/>
    <dgm:cxn modelId="{DC63365F-5DC0-4919-874A-4D8B89314BB5}" type="presOf" srcId="{26F7C533-4643-4730-9352-17EC8454547D}" destId="{1CA66827-24AF-4CDF-BB18-F2E6F861946F}" srcOrd="0" destOrd="0" presId="urn:microsoft.com/office/officeart/2005/8/layout/radial6"/>
    <dgm:cxn modelId="{A2D72541-2DDD-4531-9EDB-C6C79C8AFF8C}" type="presOf" srcId="{0B293381-F61C-47F2-BD28-F5F3C689E362}" destId="{CE4517C6-520B-4E7E-8955-C9AF4D43140F}" srcOrd="0" destOrd="0" presId="urn:microsoft.com/office/officeart/2005/8/layout/radial6"/>
    <dgm:cxn modelId="{E74A0D44-114D-4F16-88E0-58C3815CFB16}" type="presOf" srcId="{66617A05-8AD5-418F-8238-679CFDD26EFA}" destId="{03CA6BB6-75BD-4D15-BF9B-344D26C525E2}" srcOrd="0" destOrd="0" presId="urn:microsoft.com/office/officeart/2005/8/layout/radial6"/>
    <dgm:cxn modelId="{073B464D-7C78-40AB-8BFC-4CF3A01D49F0}" type="presOf" srcId="{F5A90F28-00F1-49C1-881C-02A7F1399F0B}" destId="{DAAE7BF4-1979-4E0C-8CAE-B7D9D8C1BFBE}" srcOrd="0" destOrd="0" presId="urn:microsoft.com/office/officeart/2005/8/layout/radial6"/>
    <dgm:cxn modelId="{3EF53551-DE32-40FB-9585-E5A2155A493C}" type="presOf" srcId="{A2F15915-D758-4B18-880B-0A25D4D272D6}" destId="{2F4F2A5D-C5FE-4D88-82CA-EC0A4E291B4A}" srcOrd="0" destOrd="0" presId="urn:microsoft.com/office/officeart/2005/8/layout/radial6"/>
    <dgm:cxn modelId="{15E67491-FD86-4070-B282-2433F384DA79}" srcId="{4A895614-CF97-4490-B9A8-41D6281C10F1}" destId="{6AEE6EE1-B824-49A0-A4A3-7EE071D885EB}" srcOrd="3" destOrd="0" parTransId="{075971D1-D0C3-497F-B04F-C49B2F440973}" sibTransId="{92210E6F-2834-4601-8F91-5C6E02BA6558}"/>
    <dgm:cxn modelId="{44EB719F-324D-4FB6-8D28-BD0B27F8D4BC}" type="presOf" srcId="{F17B9B0B-4563-4AF5-8DA2-7E127D489F39}" destId="{88A27E92-8337-472F-A47B-E9EF4C40B066}" srcOrd="0" destOrd="0" presId="urn:microsoft.com/office/officeart/2005/8/layout/radial6"/>
    <dgm:cxn modelId="{80FC96AD-A0FC-46AA-BBF1-BE58EC2BF9CC}" type="presOf" srcId="{D926F13E-36F6-41D8-9741-7A3E2A76B60A}" destId="{8FA394DC-2382-4E50-8F02-F0776401508F}" srcOrd="0" destOrd="0" presId="urn:microsoft.com/office/officeart/2005/8/layout/radial6"/>
    <dgm:cxn modelId="{51586BB9-BAF3-4812-816D-14A63C9729CE}" type="presOf" srcId="{92210E6F-2834-4601-8F91-5C6E02BA6558}" destId="{3810BDD2-297E-4D93-A4C0-08F6E694B311}" srcOrd="0" destOrd="0" presId="urn:microsoft.com/office/officeart/2005/8/layout/radial6"/>
    <dgm:cxn modelId="{34623FBC-3167-4B34-9B83-FFFD677AE5F5}" srcId="{4A895614-CF97-4490-B9A8-41D6281C10F1}" destId="{4ABA4AB0-3CA1-4698-9A30-DA27E0836535}" srcOrd="2" destOrd="0" parTransId="{3915F697-2B5A-417B-A7A2-7CFCD2FED35D}" sibTransId="{963AA1DA-986B-437B-A236-13A98D4AB100}"/>
    <dgm:cxn modelId="{404B08C2-1B5B-4F1D-A08C-80FC3B7D7D26}" type="presOf" srcId="{6AEE6EE1-B824-49A0-A4A3-7EE071D885EB}" destId="{E426AAF7-8EB6-4298-964C-985CC1C92167}" srcOrd="0" destOrd="0" presId="urn:microsoft.com/office/officeart/2005/8/layout/radial6"/>
    <dgm:cxn modelId="{552D12C7-FDC0-42F8-B054-F7FC8A560E2A}" type="presOf" srcId="{9A2475ED-888E-4E16-B5FB-3BFE8ADC2979}" destId="{633B5EB6-7951-4EEF-9088-02DD0CF5AEB4}" srcOrd="0" destOrd="0" presId="urn:microsoft.com/office/officeart/2005/8/layout/radial6"/>
    <dgm:cxn modelId="{3698FBC7-C0FA-47AE-9521-6AF437C8477A}" srcId="{F17B9B0B-4563-4AF5-8DA2-7E127D489F39}" destId="{4A895614-CF97-4490-B9A8-41D6281C10F1}" srcOrd="0" destOrd="0" parTransId="{1BFB01CD-8799-4998-A693-42C21C662344}" sibTransId="{7CDEAE32-31CB-4321-82BE-43B3CC95A248}"/>
    <dgm:cxn modelId="{6F759CCE-A00C-4119-892F-553C2918F953}" type="presOf" srcId="{963AA1DA-986B-437B-A236-13A98D4AB100}" destId="{2D6FF36F-7248-4360-AC3A-46B48BB09A85}" srcOrd="0" destOrd="0" presId="urn:microsoft.com/office/officeart/2005/8/layout/radial6"/>
    <dgm:cxn modelId="{9A56E4E5-5AB3-4AA0-95CF-B216EBE2E747}" srcId="{4A895614-CF97-4490-B9A8-41D6281C10F1}" destId="{26F7C533-4643-4730-9352-17EC8454547D}" srcOrd="0" destOrd="0" parTransId="{A7C9C83A-91BE-46BA-B3AC-9DA78067F2BD}" sibTransId="{66617A05-8AD5-418F-8238-679CFDD26EFA}"/>
    <dgm:cxn modelId="{7403D1EE-9B69-4DF4-A04E-D1B31181DFE6}" srcId="{4A895614-CF97-4490-B9A8-41D6281C10F1}" destId="{A2F15915-D758-4B18-880B-0A25D4D272D6}" srcOrd="1" destOrd="0" parTransId="{14C3023D-2D0A-47B7-96B2-8D197A52BE25}" sibTransId="{D926F13E-36F6-41D8-9741-7A3E2A76B60A}"/>
    <dgm:cxn modelId="{3F47CFB3-0245-4E6B-8F33-44ED4D963E4F}" type="presParOf" srcId="{88A27E92-8337-472F-A47B-E9EF4C40B066}" destId="{64B31296-BB05-44CB-B15E-6196F664A378}" srcOrd="0" destOrd="0" presId="urn:microsoft.com/office/officeart/2005/8/layout/radial6"/>
    <dgm:cxn modelId="{00E90D3F-4F5B-4B0F-899F-341E4CCCD51E}" type="presParOf" srcId="{88A27E92-8337-472F-A47B-E9EF4C40B066}" destId="{1CA66827-24AF-4CDF-BB18-F2E6F861946F}" srcOrd="1" destOrd="0" presId="urn:microsoft.com/office/officeart/2005/8/layout/radial6"/>
    <dgm:cxn modelId="{A4557769-7391-4EE5-BCC3-87B9EE9A98FF}" type="presParOf" srcId="{88A27E92-8337-472F-A47B-E9EF4C40B066}" destId="{BDC19ACB-E975-456D-9C82-6A3BCF916EAC}" srcOrd="2" destOrd="0" presId="urn:microsoft.com/office/officeart/2005/8/layout/radial6"/>
    <dgm:cxn modelId="{F5C3825A-DEC6-4E8A-8B44-DABF13975783}" type="presParOf" srcId="{88A27E92-8337-472F-A47B-E9EF4C40B066}" destId="{03CA6BB6-75BD-4D15-BF9B-344D26C525E2}" srcOrd="3" destOrd="0" presId="urn:microsoft.com/office/officeart/2005/8/layout/radial6"/>
    <dgm:cxn modelId="{9FEAE327-1A65-4FBF-A73B-BE0628DA9522}" type="presParOf" srcId="{88A27E92-8337-472F-A47B-E9EF4C40B066}" destId="{2F4F2A5D-C5FE-4D88-82CA-EC0A4E291B4A}" srcOrd="4" destOrd="0" presId="urn:microsoft.com/office/officeart/2005/8/layout/radial6"/>
    <dgm:cxn modelId="{4FE1272D-0E15-4B78-931A-82992A4CACCB}" type="presParOf" srcId="{88A27E92-8337-472F-A47B-E9EF4C40B066}" destId="{DD3D95E7-0042-4789-884C-C96D9A944062}" srcOrd="5" destOrd="0" presId="urn:microsoft.com/office/officeart/2005/8/layout/radial6"/>
    <dgm:cxn modelId="{4E66393C-19C3-4FEE-9244-5B185DFF948B}" type="presParOf" srcId="{88A27E92-8337-472F-A47B-E9EF4C40B066}" destId="{8FA394DC-2382-4E50-8F02-F0776401508F}" srcOrd="6" destOrd="0" presId="urn:microsoft.com/office/officeart/2005/8/layout/radial6"/>
    <dgm:cxn modelId="{37545C4F-FC04-40B5-890E-6CDCE016D3E0}" type="presParOf" srcId="{88A27E92-8337-472F-A47B-E9EF4C40B066}" destId="{FF93BCCD-4CAE-4535-B776-2B33301C843B}" srcOrd="7" destOrd="0" presId="urn:microsoft.com/office/officeart/2005/8/layout/radial6"/>
    <dgm:cxn modelId="{D2026877-BEA2-4FC9-9753-C83F08F6B0BA}" type="presParOf" srcId="{88A27E92-8337-472F-A47B-E9EF4C40B066}" destId="{9C58D12B-D41F-4E92-A329-63792D212B31}" srcOrd="8" destOrd="0" presId="urn:microsoft.com/office/officeart/2005/8/layout/radial6"/>
    <dgm:cxn modelId="{E4362A9E-E02C-4E99-A805-143DFF7476D0}" type="presParOf" srcId="{88A27E92-8337-472F-A47B-E9EF4C40B066}" destId="{2D6FF36F-7248-4360-AC3A-46B48BB09A85}" srcOrd="9" destOrd="0" presId="urn:microsoft.com/office/officeart/2005/8/layout/radial6"/>
    <dgm:cxn modelId="{F7E4340C-2D8A-430D-8F08-ECC7B8060F14}" type="presParOf" srcId="{88A27E92-8337-472F-A47B-E9EF4C40B066}" destId="{E426AAF7-8EB6-4298-964C-985CC1C92167}" srcOrd="10" destOrd="0" presId="urn:microsoft.com/office/officeart/2005/8/layout/radial6"/>
    <dgm:cxn modelId="{E40D94CE-31CB-4165-855A-FD208E595F1F}" type="presParOf" srcId="{88A27E92-8337-472F-A47B-E9EF4C40B066}" destId="{159AD8A0-43F5-42EF-9C2B-43F2E3D34D6F}" srcOrd="11" destOrd="0" presId="urn:microsoft.com/office/officeart/2005/8/layout/radial6"/>
    <dgm:cxn modelId="{8FD9D3A0-1F3D-410A-BB98-4361E95FEE55}" type="presParOf" srcId="{88A27E92-8337-472F-A47B-E9EF4C40B066}" destId="{3810BDD2-297E-4D93-A4C0-08F6E694B311}" srcOrd="12" destOrd="0" presId="urn:microsoft.com/office/officeart/2005/8/layout/radial6"/>
    <dgm:cxn modelId="{2BABF42B-7EFC-4B40-B0CE-0B8A1B3301EE}" type="presParOf" srcId="{88A27E92-8337-472F-A47B-E9EF4C40B066}" destId="{CE4517C6-520B-4E7E-8955-C9AF4D43140F}" srcOrd="13" destOrd="0" presId="urn:microsoft.com/office/officeart/2005/8/layout/radial6"/>
    <dgm:cxn modelId="{5C519953-0201-4485-8247-403BDE40F11F}" type="presParOf" srcId="{88A27E92-8337-472F-A47B-E9EF4C40B066}" destId="{764FA519-D207-4397-9F90-EA6E45D93E53}" srcOrd="14" destOrd="0" presId="urn:microsoft.com/office/officeart/2005/8/layout/radial6"/>
    <dgm:cxn modelId="{1E50B3CE-A022-499C-9B1F-82E71B3DD9E7}" type="presParOf" srcId="{88A27E92-8337-472F-A47B-E9EF4C40B066}" destId="{DAAE7BF4-1979-4E0C-8CAE-B7D9D8C1BFBE}" srcOrd="15" destOrd="0" presId="urn:microsoft.com/office/officeart/2005/8/layout/radial6"/>
    <dgm:cxn modelId="{43226E85-C274-44FA-84F0-3F00D57A1C98}" type="presParOf" srcId="{88A27E92-8337-472F-A47B-E9EF4C40B066}" destId="{633B5EB6-7951-4EEF-9088-02DD0CF5AEB4}" srcOrd="16" destOrd="0" presId="urn:microsoft.com/office/officeart/2005/8/layout/radial6"/>
    <dgm:cxn modelId="{5277B63F-9016-4170-A269-B05C1225E38A}" type="presParOf" srcId="{88A27E92-8337-472F-A47B-E9EF4C40B066}" destId="{5FC75F57-02E9-4744-BDB2-1D1D46481B46}" srcOrd="17" destOrd="0" presId="urn:microsoft.com/office/officeart/2005/8/layout/radial6"/>
    <dgm:cxn modelId="{0CF78560-E3CA-41F4-B62D-B0E19A503143}" type="presParOf" srcId="{88A27E92-8337-472F-A47B-E9EF4C40B066}" destId="{4D1215B4-22C8-4DD3-A8A1-A2790344E82D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A88335-3DCC-4566-8139-24A6108CB7DA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pPr rtl="1"/>
          <a:endParaRPr lang="ar-EG"/>
        </a:p>
      </dgm:t>
    </dgm:pt>
    <dgm:pt modelId="{571A4333-9E4D-4762-A66B-D724AD6FE431}">
      <dgm:prSet phldrT="[نص]" custT="1"/>
      <dgm:spPr/>
      <dgm:t>
        <a:bodyPr/>
        <a:lstStyle/>
        <a:p>
          <a:pPr rtl="1">
            <a:buNone/>
          </a:pPr>
          <a:r>
            <a:rPr lang="ar-EG" sz="4000" b="1" dirty="0"/>
            <a:t>الذمة المالية المستقلة للشركة</a:t>
          </a:r>
          <a:endParaRPr lang="ar-EG" sz="4000" dirty="0"/>
        </a:p>
      </dgm:t>
    </dgm:pt>
    <dgm:pt modelId="{985E7865-6923-4B7C-941A-5EBC5C6E6EA3}" type="parTrans" cxnId="{6EF94CC2-BFAC-4B14-B1E8-2C9773349154}">
      <dgm:prSet/>
      <dgm:spPr/>
      <dgm:t>
        <a:bodyPr/>
        <a:lstStyle/>
        <a:p>
          <a:pPr rtl="1"/>
          <a:endParaRPr lang="ar-EG"/>
        </a:p>
      </dgm:t>
    </dgm:pt>
    <dgm:pt modelId="{FDDDBF12-940B-44C4-B96F-E26A3CF3809B}" type="sibTrans" cxnId="{6EF94CC2-BFAC-4B14-B1E8-2C9773349154}">
      <dgm:prSet/>
      <dgm:spPr/>
      <dgm:t>
        <a:bodyPr/>
        <a:lstStyle/>
        <a:p>
          <a:pPr rtl="1"/>
          <a:endParaRPr lang="ar-EG"/>
        </a:p>
      </dgm:t>
    </dgm:pt>
    <dgm:pt modelId="{CCDD6CD1-353E-455D-8811-8DA18F5DC0D8}" type="asst">
      <dgm:prSet phldrT="[نص]" phldr="0" custT="1"/>
      <dgm:spPr/>
      <dgm:t>
        <a:bodyPr/>
        <a:lstStyle/>
        <a:p>
          <a:pPr rtl="1"/>
          <a:r>
            <a:rPr lang="ar-EG" sz="3200" b="1" dirty="0"/>
            <a:t>المال مملوك </a:t>
          </a:r>
          <a:r>
            <a:rPr lang="ar-EG" sz="3200" b="1" dirty="0">
              <a:highlight>
                <a:srgbClr val="FFFF00"/>
              </a:highlight>
            </a:rPr>
            <a:t>للشركة</a:t>
          </a:r>
          <a:r>
            <a:rPr lang="ar-EG" sz="3200" b="1" dirty="0"/>
            <a:t> </a:t>
          </a:r>
          <a:r>
            <a:rPr lang="ar-EG" sz="3200" b="1" dirty="0" err="1"/>
            <a:t>وليش</a:t>
          </a:r>
          <a:r>
            <a:rPr lang="ar-EG" sz="3200" b="1" dirty="0"/>
            <a:t> للشركاء</a:t>
          </a:r>
        </a:p>
      </dgm:t>
    </dgm:pt>
    <dgm:pt modelId="{4D9D126A-27BE-4163-9E34-D819AF6B9B59}" type="parTrans" cxnId="{3081426B-2EF2-4AF9-9A11-C7EE87A0E1AC}">
      <dgm:prSet/>
      <dgm:spPr/>
      <dgm:t>
        <a:bodyPr/>
        <a:lstStyle/>
        <a:p>
          <a:pPr rtl="1"/>
          <a:endParaRPr lang="ar-EG"/>
        </a:p>
      </dgm:t>
    </dgm:pt>
    <dgm:pt modelId="{DD203AB6-4877-4A9D-AE33-BD7F4148B215}" type="sibTrans" cxnId="{3081426B-2EF2-4AF9-9A11-C7EE87A0E1AC}">
      <dgm:prSet/>
      <dgm:spPr/>
      <dgm:t>
        <a:bodyPr/>
        <a:lstStyle/>
        <a:p>
          <a:pPr rtl="1"/>
          <a:endParaRPr lang="ar-EG"/>
        </a:p>
      </dgm:t>
    </dgm:pt>
    <dgm:pt modelId="{36A36F4D-B1CD-460F-A15F-FF5BFD1551BB}">
      <dgm:prSet phldrT="[نص]" phldr="0" custT="1"/>
      <dgm:spPr/>
      <dgm:t>
        <a:bodyPr/>
        <a:lstStyle/>
        <a:p>
          <a:pPr rtl="1"/>
          <a:r>
            <a:rPr lang="ar-EG" sz="3200" b="1" dirty="0"/>
            <a:t>وتتكون الذمة المالية للشركة</a:t>
          </a:r>
        </a:p>
      </dgm:t>
    </dgm:pt>
    <dgm:pt modelId="{8203005A-AA0F-4C88-AE17-3660E9A1EDEE}" type="parTrans" cxnId="{6BD50959-1F14-4742-92ED-1A00ABB70581}">
      <dgm:prSet/>
      <dgm:spPr/>
      <dgm:t>
        <a:bodyPr/>
        <a:lstStyle/>
        <a:p>
          <a:pPr rtl="1"/>
          <a:endParaRPr lang="ar-EG"/>
        </a:p>
      </dgm:t>
    </dgm:pt>
    <dgm:pt modelId="{03E54235-858F-4B46-B33C-9674EBB50DBD}" type="sibTrans" cxnId="{6BD50959-1F14-4742-92ED-1A00ABB70581}">
      <dgm:prSet/>
      <dgm:spPr/>
      <dgm:t>
        <a:bodyPr/>
        <a:lstStyle/>
        <a:p>
          <a:pPr rtl="1"/>
          <a:endParaRPr lang="ar-EG"/>
        </a:p>
      </dgm:t>
    </dgm:pt>
    <dgm:pt modelId="{6B653155-123A-4378-AA4C-147900CC6567}">
      <dgm:prSet phldrT="[نص]" phldr="0"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الذمة المالية: </a:t>
          </a:r>
          <a:r>
            <a:rPr lang="ar-EG" sz="3200" b="1" dirty="0"/>
            <a:t>هي مجموع ما للشركة من حقوق وما عليها من التزامات مالية</a:t>
          </a:r>
        </a:p>
      </dgm:t>
    </dgm:pt>
    <dgm:pt modelId="{AB06DC31-7413-41D0-A1D4-94502CCEB2E8}" type="parTrans" cxnId="{609392BA-A8A3-4692-9F72-F672F4DE9AA9}">
      <dgm:prSet/>
      <dgm:spPr/>
      <dgm:t>
        <a:bodyPr/>
        <a:lstStyle/>
        <a:p>
          <a:pPr rtl="1"/>
          <a:endParaRPr lang="ar-EG"/>
        </a:p>
      </dgm:t>
    </dgm:pt>
    <dgm:pt modelId="{82C0F0CB-71FE-434E-8C3E-A8E14557B102}" type="sibTrans" cxnId="{609392BA-A8A3-4692-9F72-F672F4DE9AA9}">
      <dgm:prSet/>
      <dgm:spPr/>
      <dgm:t>
        <a:bodyPr/>
        <a:lstStyle/>
        <a:p>
          <a:pPr rtl="1"/>
          <a:endParaRPr lang="ar-EG"/>
        </a:p>
      </dgm:t>
    </dgm:pt>
    <dgm:pt modelId="{BB4C68FE-15E5-4A2C-BC07-EA730BDB0CF8}" type="asst">
      <dgm:prSet custT="1"/>
      <dgm:spPr/>
      <dgm:t>
        <a:bodyPr/>
        <a:lstStyle/>
        <a:p>
          <a:pPr rtl="1"/>
          <a:r>
            <a:rPr lang="ar-EG" sz="3200" b="1" dirty="0"/>
            <a:t>يعتبر أهم نتيجة من النتائج المترتبة على الشخصية الاعتبارية للشركة</a:t>
          </a:r>
        </a:p>
      </dgm:t>
    </dgm:pt>
    <dgm:pt modelId="{6EAB895F-1E65-4D4A-ADF7-DD4922A56A91}" type="parTrans" cxnId="{60CEF4CB-9752-4FEA-9AB7-030E1C18A65F}">
      <dgm:prSet/>
      <dgm:spPr/>
      <dgm:t>
        <a:bodyPr/>
        <a:lstStyle/>
        <a:p>
          <a:pPr rtl="1"/>
          <a:endParaRPr lang="ar-EG"/>
        </a:p>
      </dgm:t>
    </dgm:pt>
    <dgm:pt modelId="{A4F995C0-BF44-44A5-8D54-1398C808EDBD}" type="sibTrans" cxnId="{60CEF4CB-9752-4FEA-9AB7-030E1C18A65F}">
      <dgm:prSet/>
      <dgm:spPr/>
      <dgm:t>
        <a:bodyPr/>
        <a:lstStyle/>
        <a:p>
          <a:pPr rtl="1"/>
          <a:endParaRPr lang="ar-EG"/>
        </a:p>
      </dgm:t>
    </dgm:pt>
    <dgm:pt modelId="{F61FED54-7BA5-4F78-B1E5-4F833B6D2BF1}" type="asst">
      <dgm:prSet custT="1"/>
      <dgm:spPr/>
      <dgm:t>
        <a:bodyPr/>
        <a:lstStyle/>
        <a:p>
          <a:pPr rtl="1">
            <a:buNone/>
          </a:pPr>
          <a:r>
            <a:rPr lang="ar-EG" sz="3200" b="1" dirty="0">
              <a:highlight>
                <a:srgbClr val="FFFF00"/>
              </a:highlight>
            </a:rPr>
            <a:t>جانبها السلبي: </a:t>
          </a:r>
          <a:r>
            <a:rPr lang="ar-EG" sz="3200" b="1" dirty="0"/>
            <a:t>يتمثل في الالتزامات (الديون). </a:t>
          </a:r>
        </a:p>
      </dgm:t>
    </dgm:pt>
    <dgm:pt modelId="{E76AB29D-CA90-44DD-A401-2FD8C3B213FA}" type="parTrans" cxnId="{DF1316D6-F479-4667-BAF4-4DAC5071527D}">
      <dgm:prSet/>
      <dgm:spPr/>
      <dgm:t>
        <a:bodyPr/>
        <a:lstStyle/>
        <a:p>
          <a:pPr rtl="1"/>
          <a:endParaRPr lang="ar-EG"/>
        </a:p>
      </dgm:t>
    </dgm:pt>
    <dgm:pt modelId="{0D0F601D-017F-4261-AC14-2D9287906714}" type="sibTrans" cxnId="{DF1316D6-F479-4667-BAF4-4DAC5071527D}">
      <dgm:prSet/>
      <dgm:spPr/>
      <dgm:t>
        <a:bodyPr/>
        <a:lstStyle/>
        <a:p>
          <a:pPr rtl="1"/>
          <a:endParaRPr lang="ar-EG"/>
        </a:p>
      </dgm:t>
    </dgm:pt>
    <dgm:pt modelId="{16048EDE-4CD0-470A-B30E-F8FE090042FC}" type="asst">
      <dgm:prSet custT="1"/>
      <dgm:spPr/>
      <dgm:t>
        <a:bodyPr/>
        <a:lstStyle/>
        <a:p>
          <a:pPr rtl="1"/>
          <a:r>
            <a:rPr lang="ar-EG" sz="3200" b="1" dirty="0">
              <a:highlight>
                <a:srgbClr val="FFFF00"/>
              </a:highlight>
            </a:rPr>
            <a:t>جانب إيجابي: </a:t>
          </a:r>
          <a:r>
            <a:rPr lang="ar-EG" sz="3200" b="1" dirty="0"/>
            <a:t>حصص الشركاء و الأموال الاحتياطية والأرباح </a:t>
          </a:r>
        </a:p>
      </dgm:t>
    </dgm:pt>
    <dgm:pt modelId="{97D043BD-178D-48BF-88CF-C6C111A41F5A}" type="parTrans" cxnId="{62CF43DB-57AB-463B-BBA3-4E1C3D266D24}">
      <dgm:prSet/>
      <dgm:spPr/>
      <dgm:t>
        <a:bodyPr/>
        <a:lstStyle/>
        <a:p>
          <a:pPr rtl="1"/>
          <a:endParaRPr lang="ar-EG"/>
        </a:p>
      </dgm:t>
    </dgm:pt>
    <dgm:pt modelId="{94C1E7CB-74F7-4600-B4A0-0D66DFF8CBEA}" type="sibTrans" cxnId="{62CF43DB-57AB-463B-BBA3-4E1C3D266D24}">
      <dgm:prSet/>
      <dgm:spPr/>
      <dgm:t>
        <a:bodyPr/>
        <a:lstStyle/>
        <a:p>
          <a:pPr rtl="1"/>
          <a:endParaRPr lang="ar-EG"/>
        </a:p>
      </dgm:t>
    </dgm:pt>
    <dgm:pt modelId="{B1A7F081-FBA7-4DFD-956F-AAA4F1A60567}" type="pres">
      <dgm:prSet presAssocID="{25A88335-3DCC-4566-8139-24A6108CB7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34511-4C9E-4D70-8426-DF6C7BB9F97D}" type="pres">
      <dgm:prSet presAssocID="{571A4333-9E4D-4762-A66B-D724AD6FE431}" presName="hierRoot1" presStyleCnt="0">
        <dgm:presLayoutVars>
          <dgm:hierBranch val="init"/>
        </dgm:presLayoutVars>
      </dgm:prSet>
      <dgm:spPr/>
    </dgm:pt>
    <dgm:pt modelId="{76347303-AA4C-4202-9636-8CBF3EE32472}" type="pres">
      <dgm:prSet presAssocID="{571A4333-9E4D-4762-A66B-D724AD6FE431}" presName="rootComposite1" presStyleCnt="0"/>
      <dgm:spPr/>
    </dgm:pt>
    <dgm:pt modelId="{4B509A73-B542-4166-A123-2A48800FB8C6}" type="pres">
      <dgm:prSet presAssocID="{571A4333-9E4D-4762-A66B-D724AD6FE431}" presName="rootText1" presStyleLbl="node0" presStyleIdx="0" presStyleCnt="1" custScaleX="240043" custScaleY="76940">
        <dgm:presLayoutVars>
          <dgm:chPref val="3"/>
        </dgm:presLayoutVars>
      </dgm:prSet>
      <dgm:spPr/>
    </dgm:pt>
    <dgm:pt modelId="{175D20F2-FF85-4F1F-ACBD-22E1D37BF860}" type="pres">
      <dgm:prSet presAssocID="{571A4333-9E4D-4762-A66B-D724AD6FE431}" presName="rootConnector1" presStyleLbl="node1" presStyleIdx="0" presStyleCnt="0"/>
      <dgm:spPr/>
    </dgm:pt>
    <dgm:pt modelId="{9DF3DF77-42EC-4BDE-9FD7-69F6480BE4A6}" type="pres">
      <dgm:prSet presAssocID="{571A4333-9E4D-4762-A66B-D724AD6FE431}" presName="hierChild2" presStyleCnt="0"/>
      <dgm:spPr/>
    </dgm:pt>
    <dgm:pt modelId="{11D012B5-D48E-4495-90A2-FE1CB1FD2304}" type="pres">
      <dgm:prSet presAssocID="{8203005A-AA0F-4C88-AE17-3660E9A1EDEE}" presName="Name37" presStyleLbl="parChTrans1D2" presStyleIdx="0" presStyleCnt="4"/>
      <dgm:spPr/>
    </dgm:pt>
    <dgm:pt modelId="{1E743B56-A729-4361-9A7A-CF2B8B5679C1}" type="pres">
      <dgm:prSet presAssocID="{36A36F4D-B1CD-460F-A15F-FF5BFD1551BB}" presName="hierRoot2" presStyleCnt="0">
        <dgm:presLayoutVars>
          <dgm:hierBranch val="init"/>
        </dgm:presLayoutVars>
      </dgm:prSet>
      <dgm:spPr/>
    </dgm:pt>
    <dgm:pt modelId="{2A4F9D6A-C11D-4C58-A645-5133E34F9B05}" type="pres">
      <dgm:prSet presAssocID="{36A36F4D-B1CD-460F-A15F-FF5BFD1551BB}" presName="rootComposite" presStyleCnt="0"/>
      <dgm:spPr/>
    </dgm:pt>
    <dgm:pt modelId="{62558F52-C9C3-4BC5-9DF7-0B97153212AB}" type="pres">
      <dgm:prSet presAssocID="{36A36F4D-B1CD-460F-A15F-FF5BFD1551BB}" presName="rootText" presStyleLbl="node2" presStyleIdx="0" presStyleCnt="2" custScaleX="172735">
        <dgm:presLayoutVars>
          <dgm:chPref val="3"/>
        </dgm:presLayoutVars>
      </dgm:prSet>
      <dgm:spPr/>
    </dgm:pt>
    <dgm:pt modelId="{2CC012A4-E42E-41B9-B8CB-C502ED3AE2C5}" type="pres">
      <dgm:prSet presAssocID="{36A36F4D-B1CD-460F-A15F-FF5BFD1551BB}" presName="rootConnector" presStyleLbl="node2" presStyleIdx="0" presStyleCnt="2"/>
      <dgm:spPr/>
    </dgm:pt>
    <dgm:pt modelId="{C218F324-4B8A-4C01-B0B6-2FE2C3C6F069}" type="pres">
      <dgm:prSet presAssocID="{36A36F4D-B1CD-460F-A15F-FF5BFD1551BB}" presName="hierChild4" presStyleCnt="0"/>
      <dgm:spPr/>
    </dgm:pt>
    <dgm:pt modelId="{8559A3BF-E9E4-4FD4-AE05-7D293D5C4EAE}" type="pres">
      <dgm:prSet presAssocID="{36A36F4D-B1CD-460F-A15F-FF5BFD1551BB}" presName="hierChild5" presStyleCnt="0"/>
      <dgm:spPr/>
    </dgm:pt>
    <dgm:pt modelId="{953F71F5-147C-49B8-A1A1-DF83BDBD483E}" type="pres">
      <dgm:prSet presAssocID="{E76AB29D-CA90-44DD-A401-2FD8C3B213FA}" presName="Name111" presStyleLbl="parChTrans1D3" presStyleIdx="0" presStyleCnt="2"/>
      <dgm:spPr/>
    </dgm:pt>
    <dgm:pt modelId="{D424439F-2816-40A1-8258-8D4AEE50F6A5}" type="pres">
      <dgm:prSet presAssocID="{F61FED54-7BA5-4F78-B1E5-4F833B6D2BF1}" presName="hierRoot3" presStyleCnt="0">
        <dgm:presLayoutVars>
          <dgm:hierBranch val="init"/>
        </dgm:presLayoutVars>
      </dgm:prSet>
      <dgm:spPr/>
    </dgm:pt>
    <dgm:pt modelId="{94E70C91-07EA-4DF4-A1D7-13E066E6ECE8}" type="pres">
      <dgm:prSet presAssocID="{F61FED54-7BA5-4F78-B1E5-4F833B6D2BF1}" presName="rootComposite3" presStyleCnt="0"/>
      <dgm:spPr/>
    </dgm:pt>
    <dgm:pt modelId="{58E63019-4A0D-4E90-AB5E-C35E527D1FB6}" type="pres">
      <dgm:prSet presAssocID="{F61FED54-7BA5-4F78-B1E5-4F833B6D2BF1}" presName="rootText3" presStyleLbl="asst2" presStyleIdx="0" presStyleCnt="2">
        <dgm:presLayoutVars>
          <dgm:chPref val="3"/>
        </dgm:presLayoutVars>
      </dgm:prSet>
      <dgm:spPr/>
    </dgm:pt>
    <dgm:pt modelId="{F836F953-C1B6-4961-88D8-20EF2B82B0E8}" type="pres">
      <dgm:prSet presAssocID="{F61FED54-7BA5-4F78-B1E5-4F833B6D2BF1}" presName="rootConnector3" presStyleLbl="asst2" presStyleIdx="0" presStyleCnt="2"/>
      <dgm:spPr/>
    </dgm:pt>
    <dgm:pt modelId="{48F2ED1B-4E06-4664-9317-1B159E4F243F}" type="pres">
      <dgm:prSet presAssocID="{F61FED54-7BA5-4F78-B1E5-4F833B6D2BF1}" presName="hierChild6" presStyleCnt="0"/>
      <dgm:spPr/>
    </dgm:pt>
    <dgm:pt modelId="{DA5CABE9-D410-4BA1-95A3-A774A94E5F52}" type="pres">
      <dgm:prSet presAssocID="{F61FED54-7BA5-4F78-B1E5-4F833B6D2BF1}" presName="hierChild7" presStyleCnt="0"/>
      <dgm:spPr/>
    </dgm:pt>
    <dgm:pt modelId="{1BAC7EF3-29E3-4C65-A512-D346DF5B8FDF}" type="pres">
      <dgm:prSet presAssocID="{97D043BD-178D-48BF-88CF-C6C111A41F5A}" presName="Name111" presStyleLbl="parChTrans1D3" presStyleIdx="1" presStyleCnt="2"/>
      <dgm:spPr/>
    </dgm:pt>
    <dgm:pt modelId="{7CD8E494-6E09-49C1-971C-29F5AE28721B}" type="pres">
      <dgm:prSet presAssocID="{16048EDE-4CD0-470A-B30E-F8FE090042FC}" presName="hierRoot3" presStyleCnt="0">
        <dgm:presLayoutVars>
          <dgm:hierBranch val="init"/>
        </dgm:presLayoutVars>
      </dgm:prSet>
      <dgm:spPr/>
    </dgm:pt>
    <dgm:pt modelId="{5D411514-FDE8-41B8-B12F-5FD4820127BF}" type="pres">
      <dgm:prSet presAssocID="{16048EDE-4CD0-470A-B30E-F8FE090042FC}" presName="rootComposite3" presStyleCnt="0"/>
      <dgm:spPr/>
    </dgm:pt>
    <dgm:pt modelId="{33725273-23A6-47D4-A93C-C6FBF76003EE}" type="pres">
      <dgm:prSet presAssocID="{16048EDE-4CD0-470A-B30E-F8FE090042FC}" presName="rootText3" presStyleLbl="asst2" presStyleIdx="1" presStyleCnt="2" custScaleX="127607">
        <dgm:presLayoutVars>
          <dgm:chPref val="3"/>
        </dgm:presLayoutVars>
      </dgm:prSet>
      <dgm:spPr/>
    </dgm:pt>
    <dgm:pt modelId="{BE396CF0-3E21-446C-9260-F3FC7489AB8F}" type="pres">
      <dgm:prSet presAssocID="{16048EDE-4CD0-470A-B30E-F8FE090042FC}" presName="rootConnector3" presStyleLbl="asst2" presStyleIdx="1" presStyleCnt="2"/>
      <dgm:spPr/>
    </dgm:pt>
    <dgm:pt modelId="{70766C30-5502-4BDD-829C-271CB6DC5295}" type="pres">
      <dgm:prSet presAssocID="{16048EDE-4CD0-470A-B30E-F8FE090042FC}" presName="hierChild6" presStyleCnt="0"/>
      <dgm:spPr/>
    </dgm:pt>
    <dgm:pt modelId="{9733F47F-2C50-4E70-A32F-A86064DAC51A}" type="pres">
      <dgm:prSet presAssocID="{16048EDE-4CD0-470A-B30E-F8FE090042FC}" presName="hierChild7" presStyleCnt="0"/>
      <dgm:spPr/>
    </dgm:pt>
    <dgm:pt modelId="{51737EE2-4E4B-44C1-98FD-EA8FBB2AB78D}" type="pres">
      <dgm:prSet presAssocID="{AB06DC31-7413-41D0-A1D4-94502CCEB2E8}" presName="Name37" presStyleLbl="parChTrans1D2" presStyleIdx="1" presStyleCnt="4"/>
      <dgm:spPr/>
    </dgm:pt>
    <dgm:pt modelId="{BF7C887B-8208-4765-AE0A-D25352D5AFA9}" type="pres">
      <dgm:prSet presAssocID="{6B653155-123A-4378-AA4C-147900CC6567}" presName="hierRoot2" presStyleCnt="0">
        <dgm:presLayoutVars>
          <dgm:hierBranch val="init"/>
        </dgm:presLayoutVars>
      </dgm:prSet>
      <dgm:spPr/>
    </dgm:pt>
    <dgm:pt modelId="{1CEB77BF-DD9B-4881-986A-B95C35A6EA24}" type="pres">
      <dgm:prSet presAssocID="{6B653155-123A-4378-AA4C-147900CC6567}" presName="rootComposite" presStyleCnt="0"/>
      <dgm:spPr/>
    </dgm:pt>
    <dgm:pt modelId="{EF1CEA23-6FF2-4BE8-9A4A-C7175E59D8BF}" type="pres">
      <dgm:prSet presAssocID="{6B653155-123A-4378-AA4C-147900CC6567}" presName="rootText" presStyleLbl="node2" presStyleIdx="1" presStyleCnt="2" custScaleX="219366">
        <dgm:presLayoutVars>
          <dgm:chPref val="3"/>
        </dgm:presLayoutVars>
      </dgm:prSet>
      <dgm:spPr/>
    </dgm:pt>
    <dgm:pt modelId="{6DE90E43-18C6-4E38-B9ED-CC3EF885C820}" type="pres">
      <dgm:prSet presAssocID="{6B653155-123A-4378-AA4C-147900CC6567}" presName="rootConnector" presStyleLbl="node2" presStyleIdx="1" presStyleCnt="2"/>
      <dgm:spPr/>
    </dgm:pt>
    <dgm:pt modelId="{370E7F33-1DAE-4503-83A6-81AD3A9D9164}" type="pres">
      <dgm:prSet presAssocID="{6B653155-123A-4378-AA4C-147900CC6567}" presName="hierChild4" presStyleCnt="0"/>
      <dgm:spPr/>
    </dgm:pt>
    <dgm:pt modelId="{DA13FF7E-4C86-4081-9C37-5C61099E9981}" type="pres">
      <dgm:prSet presAssocID="{6B653155-123A-4378-AA4C-147900CC6567}" presName="hierChild5" presStyleCnt="0"/>
      <dgm:spPr/>
    </dgm:pt>
    <dgm:pt modelId="{2A05B014-9714-4073-9C87-68D5FD360711}" type="pres">
      <dgm:prSet presAssocID="{571A4333-9E4D-4762-A66B-D724AD6FE431}" presName="hierChild3" presStyleCnt="0"/>
      <dgm:spPr/>
    </dgm:pt>
    <dgm:pt modelId="{95017D6C-E07D-4E3F-A52A-5F89122E0667}" type="pres">
      <dgm:prSet presAssocID="{4D9D126A-27BE-4163-9E34-D819AF6B9B59}" presName="Name111" presStyleLbl="parChTrans1D2" presStyleIdx="2" presStyleCnt="4"/>
      <dgm:spPr/>
    </dgm:pt>
    <dgm:pt modelId="{ED17381A-CCD0-4AD2-8F35-314D806535CA}" type="pres">
      <dgm:prSet presAssocID="{CCDD6CD1-353E-455D-8811-8DA18F5DC0D8}" presName="hierRoot3" presStyleCnt="0">
        <dgm:presLayoutVars>
          <dgm:hierBranch val="init"/>
        </dgm:presLayoutVars>
      </dgm:prSet>
      <dgm:spPr/>
    </dgm:pt>
    <dgm:pt modelId="{FD64513B-C6F7-4E17-A521-39441FF26174}" type="pres">
      <dgm:prSet presAssocID="{CCDD6CD1-353E-455D-8811-8DA18F5DC0D8}" presName="rootComposite3" presStyleCnt="0"/>
      <dgm:spPr/>
    </dgm:pt>
    <dgm:pt modelId="{3BC71A64-FA4F-487D-ABC5-D85E9902E5F6}" type="pres">
      <dgm:prSet presAssocID="{CCDD6CD1-353E-455D-8811-8DA18F5DC0D8}" presName="rootText3" presStyleLbl="asst1" presStyleIdx="0" presStyleCnt="2" custScaleX="193278">
        <dgm:presLayoutVars>
          <dgm:chPref val="3"/>
        </dgm:presLayoutVars>
      </dgm:prSet>
      <dgm:spPr/>
    </dgm:pt>
    <dgm:pt modelId="{38C6B487-23DA-4BDB-A87A-230E69DFA1CB}" type="pres">
      <dgm:prSet presAssocID="{CCDD6CD1-353E-455D-8811-8DA18F5DC0D8}" presName="rootConnector3" presStyleLbl="asst1" presStyleIdx="0" presStyleCnt="2"/>
      <dgm:spPr/>
    </dgm:pt>
    <dgm:pt modelId="{55D44177-140B-424C-A525-C70DE18C8332}" type="pres">
      <dgm:prSet presAssocID="{CCDD6CD1-353E-455D-8811-8DA18F5DC0D8}" presName="hierChild6" presStyleCnt="0"/>
      <dgm:spPr/>
    </dgm:pt>
    <dgm:pt modelId="{E968A48A-A2F6-467D-A60A-5075CC300E49}" type="pres">
      <dgm:prSet presAssocID="{CCDD6CD1-353E-455D-8811-8DA18F5DC0D8}" presName="hierChild7" presStyleCnt="0"/>
      <dgm:spPr/>
    </dgm:pt>
    <dgm:pt modelId="{279BAC83-ABB6-432A-800C-D93CE4D49A61}" type="pres">
      <dgm:prSet presAssocID="{6EAB895F-1E65-4D4A-ADF7-DD4922A56A91}" presName="Name111" presStyleLbl="parChTrans1D2" presStyleIdx="3" presStyleCnt="4"/>
      <dgm:spPr/>
    </dgm:pt>
    <dgm:pt modelId="{64F02CC0-6BE0-4321-BA8A-D7A9AB226940}" type="pres">
      <dgm:prSet presAssocID="{BB4C68FE-15E5-4A2C-BC07-EA730BDB0CF8}" presName="hierRoot3" presStyleCnt="0">
        <dgm:presLayoutVars>
          <dgm:hierBranch val="init"/>
        </dgm:presLayoutVars>
      </dgm:prSet>
      <dgm:spPr/>
    </dgm:pt>
    <dgm:pt modelId="{CC8BDED0-6950-432C-8AE0-1C8130012995}" type="pres">
      <dgm:prSet presAssocID="{BB4C68FE-15E5-4A2C-BC07-EA730BDB0CF8}" presName="rootComposite3" presStyleCnt="0"/>
      <dgm:spPr/>
    </dgm:pt>
    <dgm:pt modelId="{AF15EBF3-BF21-4939-8BC3-BE598BCF91CB}" type="pres">
      <dgm:prSet presAssocID="{BB4C68FE-15E5-4A2C-BC07-EA730BDB0CF8}" presName="rootText3" presStyleLbl="asst1" presStyleIdx="1" presStyleCnt="2" custScaleX="177436">
        <dgm:presLayoutVars>
          <dgm:chPref val="3"/>
        </dgm:presLayoutVars>
      </dgm:prSet>
      <dgm:spPr/>
    </dgm:pt>
    <dgm:pt modelId="{485841F7-DE73-4912-8C50-9F31514B77AE}" type="pres">
      <dgm:prSet presAssocID="{BB4C68FE-15E5-4A2C-BC07-EA730BDB0CF8}" presName="rootConnector3" presStyleLbl="asst1" presStyleIdx="1" presStyleCnt="2"/>
      <dgm:spPr/>
    </dgm:pt>
    <dgm:pt modelId="{ECC1FA1B-322C-442A-AACC-B834C8C3BEA0}" type="pres">
      <dgm:prSet presAssocID="{BB4C68FE-15E5-4A2C-BC07-EA730BDB0CF8}" presName="hierChild6" presStyleCnt="0"/>
      <dgm:spPr/>
    </dgm:pt>
    <dgm:pt modelId="{6F9D859D-6CCE-4E3E-A7AF-DCFE8DC923C9}" type="pres">
      <dgm:prSet presAssocID="{BB4C68FE-15E5-4A2C-BC07-EA730BDB0CF8}" presName="hierChild7" presStyleCnt="0"/>
      <dgm:spPr/>
    </dgm:pt>
  </dgm:ptLst>
  <dgm:cxnLst>
    <dgm:cxn modelId="{B0531C08-A893-40AB-9A5E-6213D59AAF38}" type="presOf" srcId="{6B653155-123A-4378-AA4C-147900CC6567}" destId="{EF1CEA23-6FF2-4BE8-9A4A-C7175E59D8BF}" srcOrd="0" destOrd="0" presId="urn:microsoft.com/office/officeart/2005/8/layout/orgChart1"/>
    <dgm:cxn modelId="{39620719-DBAE-43EB-AC40-78870820495E}" type="presOf" srcId="{8203005A-AA0F-4C88-AE17-3660E9A1EDEE}" destId="{11D012B5-D48E-4495-90A2-FE1CB1FD2304}" srcOrd="0" destOrd="0" presId="urn:microsoft.com/office/officeart/2005/8/layout/orgChart1"/>
    <dgm:cxn modelId="{7A65931D-F593-4003-850F-E7068E48B146}" type="presOf" srcId="{16048EDE-4CD0-470A-B30E-F8FE090042FC}" destId="{33725273-23A6-47D4-A93C-C6FBF76003EE}" srcOrd="0" destOrd="0" presId="urn:microsoft.com/office/officeart/2005/8/layout/orgChart1"/>
    <dgm:cxn modelId="{06D11C31-9910-4791-B216-22DE0DFCA8FA}" type="presOf" srcId="{6B653155-123A-4378-AA4C-147900CC6567}" destId="{6DE90E43-18C6-4E38-B9ED-CC3EF885C820}" srcOrd="1" destOrd="0" presId="urn:microsoft.com/office/officeart/2005/8/layout/orgChart1"/>
    <dgm:cxn modelId="{3D9EC533-2FC0-4884-9101-F282FBCC275F}" type="presOf" srcId="{571A4333-9E4D-4762-A66B-D724AD6FE431}" destId="{175D20F2-FF85-4F1F-ACBD-22E1D37BF860}" srcOrd="1" destOrd="0" presId="urn:microsoft.com/office/officeart/2005/8/layout/orgChart1"/>
    <dgm:cxn modelId="{60E43540-5DEC-4AD0-B6B3-79A30A5B64D3}" type="presOf" srcId="{97D043BD-178D-48BF-88CF-C6C111A41F5A}" destId="{1BAC7EF3-29E3-4C65-A512-D346DF5B8FDF}" srcOrd="0" destOrd="0" presId="urn:microsoft.com/office/officeart/2005/8/layout/orgChart1"/>
    <dgm:cxn modelId="{7B80AC40-76CA-4E84-8137-B5B5A4724A3C}" type="presOf" srcId="{571A4333-9E4D-4762-A66B-D724AD6FE431}" destId="{4B509A73-B542-4166-A123-2A48800FB8C6}" srcOrd="0" destOrd="0" presId="urn:microsoft.com/office/officeart/2005/8/layout/orgChart1"/>
    <dgm:cxn modelId="{A5532E47-445D-45BB-8382-E8B723ECA66A}" type="presOf" srcId="{F61FED54-7BA5-4F78-B1E5-4F833B6D2BF1}" destId="{58E63019-4A0D-4E90-AB5E-C35E527D1FB6}" srcOrd="0" destOrd="0" presId="urn:microsoft.com/office/officeart/2005/8/layout/orgChart1"/>
    <dgm:cxn modelId="{BA396C4A-88D2-4B43-9D66-452560CC94B6}" type="presOf" srcId="{E76AB29D-CA90-44DD-A401-2FD8C3B213FA}" destId="{953F71F5-147C-49B8-A1A1-DF83BDBD483E}" srcOrd="0" destOrd="0" presId="urn:microsoft.com/office/officeart/2005/8/layout/orgChart1"/>
    <dgm:cxn modelId="{3081426B-2EF2-4AF9-9A11-C7EE87A0E1AC}" srcId="{571A4333-9E4D-4762-A66B-D724AD6FE431}" destId="{CCDD6CD1-353E-455D-8811-8DA18F5DC0D8}" srcOrd="0" destOrd="0" parTransId="{4D9D126A-27BE-4163-9E34-D819AF6B9B59}" sibTransId="{DD203AB6-4877-4A9D-AE33-BD7F4148B215}"/>
    <dgm:cxn modelId="{9BFD266F-4479-45DD-B04D-D3A5EC5A9D73}" type="presOf" srcId="{AB06DC31-7413-41D0-A1D4-94502CCEB2E8}" destId="{51737EE2-4E4B-44C1-98FD-EA8FBB2AB78D}" srcOrd="0" destOrd="0" presId="urn:microsoft.com/office/officeart/2005/8/layout/orgChart1"/>
    <dgm:cxn modelId="{6BD50959-1F14-4742-92ED-1A00ABB70581}" srcId="{571A4333-9E4D-4762-A66B-D724AD6FE431}" destId="{36A36F4D-B1CD-460F-A15F-FF5BFD1551BB}" srcOrd="1" destOrd="0" parTransId="{8203005A-AA0F-4C88-AE17-3660E9A1EDEE}" sibTransId="{03E54235-858F-4B46-B33C-9674EBB50DBD}"/>
    <dgm:cxn modelId="{75C29B79-B080-47FA-8935-3D5B46088625}" type="presOf" srcId="{36A36F4D-B1CD-460F-A15F-FF5BFD1551BB}" destId="{62558F52-C9C3-4BC5-9DF7-0B97153212AB}" srcOrd="0" destOrd="0" presId="urn:microsoft.com/office/officeart/2005/8/layout/orgChart1"/>
    <dgm:cxn modelId="{CC6F7B86-815E-46CE-8CF6-AA47399D3B04}" type="presOf" srcId="{BB4C68FE-15E5-4A2C-BC07-EA730BDB0CF8}" destId="{485841F7-DE73-4912-8C50-9F31514B77AE}" srcOrd="1" destOrd="0" presId="urn:microsoft.com/office/officeart/2005/8/layout/orgChart1"/>
    <dgm:cxn modelId="{938BB6A3-71FE-44A3-AC0E-1FFAFAE0516E}" type="presOf" srcId="{16048EDE-4CD0-470A-B30E-F8FE090042FC}" destId="{BE396CF0-3E21-446C-9260-F3FC7489AB8F}" srcOrd="1" destOrd="0" presId="urn:microsoft.com/office/officeart/2005/8/layout/orgChart1"/>
    <dgm:cxn modelId="{5444CBAA-5096-4787-A170-54798A14658A}" type="presOf" srcId="{6EAB895F-1E65-4D4A-ADF7-DD4922A56A91}" destId="{279BAC83-ABB6-432A-800C-D93CE4D49A61}" srcOrd="0" destOrd="0" presId="urn:microsoft.com/office/officeart/2005/8/layout/orgChart1"/>
    <dgm:cxn modelId="{B2D616B3-146D-4FA6-B02F-C0373A2FE78D}" type="presOf" srcId="{25A88335-3DCC-4566-8139-24A6108CB7DA}" destId="{B1A7F081-FBA7-4DFD-956F-AAA4F1A60567}" srcOrd="0" destOrd="0" presId="urn:microsoft.com/office/officeart/2005/8/layout/orgChart1"/>
    <dgm:cxn modelId="{609392BA-A8A3-4692-9F72-F672F4DE9AA9}" srcId="{571A4333-9E4D-4762-A66B-D724AD6FE431}" destId="{6B653155-123A-4378-AA4C-147900CC6567}" srcOrd="2" destOrd="0" parTransId="{AB06DC31-7413-41D0-A1D4-94502CCEB2E8}" sibTransId="{82C0F0CB-71FE-434E-8C3E-A8E14557B102}"/>
    <dgm:cxn modelId="{6EF94CC2-BFAC-4B14-B1E8-2C9773349154}" srcId="{25A88335-3DCC-4566-8139-24A6108CB7DA}" destId="{571A4333-9E4D-4762-A66B-D724AD6FE431}" srcOrd="0" destOrd="0" parTransId="{985E7865-6923-4B7C-941A-5EBC5C6E6EA3}" sibTransId="{FDDDBF12-940B-44C4-B96F-E26A3CF3809B}"/>
    <dgm:cxn modelId="{60CEF4CB-9752-4FEA-9AB7-030E1C18A65F}" srcId="{571A4333-9E4D-4762-A66B-D724AD6FE431}" destId="{BB4C68FE-15E5-4A2C-BC07-EA730BDB0CF8}" srcOrd="3" destOrd="0" parTransId="{6EAB895F-1E65-4D4A-ADF7-DD4922A56A91}" sibTransId="{A4F995C0-BF44-44A5-8D54-1398C808EDBD}"/>
    <dgm:cxn modelId="{24DC3ED0-B156-4A21-ACCF-08E9EFB35A06}" type="presOf" srcId="{BB4C68FE-15E5-4A2C-BC07-EA730BDB0CF8}" destId="{AF15EBF3-BF21-4939-8BC3-BE598BCF91CB}" srcOrd="0" destOrd="0" presId="urn:microsoft.com/office/officeart/2005/8/layout/orgChart1"/>
    <dgm:cxn modelId="{DF1316D6-F479-4667-BAF4-4DAC5071527D}" srcId="{36A36F4D-B1CD-460F-A15F-FF5BFD1551BB}" destId="{F61FED54-7BA5-4F78-B1E5-4F833B6D2BF1}" srcOrd="0" destOrd="0" parTransId="{E76AB29D-CA90-44DD-A401-2FD8C3B213FA}" sibTransId="{0D0F601D-017F-4261-AC14-2D9287906714}"/>
    <dgm:cxn modelId="{62CF43DB-57AB-463B-BBA3-4E1C3D266D24}" srcId="{36A36F4D-B1CD-460F-A15F-FF5BFD1551BB}" destId="{16048EDE-4CD0-470A-B30E-F8FE090042FC}" srcOrd="1" destOrd="0" parTransId="{97D043BD-178D-48BF-88CF-C6C111A41F5A}" sibTransId="{94C1E7CB-74F7-4600-B4A0-0D66DFF8CBEA}"/>
    <dgm:cxn modelId="{CE726CE0-2A0B-420A-AB73-37CC2DB66472}" type="presOf" srcId="{4D9D126A-27BE-4163-9E34-D819AF6B9B59}" destId="{95017D6C-E07D-4E3F-A52A-5F89122E0667}" srcOrd="0" destOrd="0" presId="urn:microsoft.com/office/officeart/2005/8/layout/orgChart1"/>
    <dgm:cxn modelId="{97A374E0-B7B8-4DC1-B3D7-0D6BDE6F3EDD}" type="presOf" srcId="{CCDD6CD1-353E-455D-8811-8DA18F5DC0D8}" destId="{38C6B487-23DA-4BDB-A87A-230E69DFA1CB}" srcOrd="1" destOrd="0" presId="urn:microsoft.com/office/officeart/2005/8/layout/orgChart1"/>
    <dgm:cxn modelId="{F28505E8-8B20-4A95-9086-3639E070EB97}" type="presOf" srcId="{36A36F4D-B1CD-460F-A15F-FF5BFD1551BB}" destId="{2CC012A4-E42E-41B9-B8CB-C502ED3AE2C5}" srcOrd="1" destOrd="0" presId="urn:microsoft.com/office/officeart/2005/8/layout/orgChart1"/>
    <dgm:cxn modelId="{6210B8EB-7D6E-4CF6-8309-C7BD0629451B}" type="presOf" srcId="{F61FED54-7BA5-4F78-B1E5-4F833B6D2BF1}" destId="{F836F953-C1B6-4961-88D8-20EF2B82B0E8}" srcOrd="1" destOrd="0" presId="urn:microsoft.com/office/officeart/2005/8/layout/orgChart1"/>
    <dgm:cxn modelId="{5313E6EE-BE1D-42A7-BCD4-17AEBD64648D}" type="presOf" srcId="{CCDD6CD1-353E-455D-8811-8DA18F5DC0D8}" destId="{3BC71A64-FA4F-487D-ABC5-D85E9902E5F6}" srcOrd="0" destOrd="0" presId="urn:microsoft.com/office/officeart/2005/8/layout/orgChart1"/>
    <dgm:cxn modelId="{F7BBB00A-F7B8-4CB2-94B6-86334AA847D3}" type="presParOf" srcId="{B1A7F081-FBA7-4DFD-956F-AAA4F1A60567}" destId="{E8634511-4C9E-4D70-8426-DF6C7BB9F97D}" srcOrd="0" destOrd="0" presId="urn:microsoft.com/office/officeart/2005/8/layout/orgChart1"/>
    <dgm:cxn modelId="{FE1AB4F2-05B6-4E71-B685-27BDAC226930}" type="presParOf" srcId="{E8634511-4C9E-4D70-8426-DF6C7BB9F97D}" destId="{76347303-AA4C-4202-9636-8CBF3EE32472}" srcOrd="0" destOrd="0" presId="urn:microsoft.com/office/officeart/2005/8/layout/orgChart1"/>
    <dgm:cxn modelId="{77B85035-A7A9-49D7-9439-7F17EB34E4D2}" type="presParOf" srcId="{76347303-AA4C-4202-9636-8CBF3EE32472}" destId="{4B509A73-B542-4166-A123-2A48800FB8C6}" srcOrd="0" destOrd="0" presId="urn:microsoft.com/office/officeart/2005/8/layout/orgChart1"/>
    <dgm:cxn modelId="{80123625-3851-4FBB-97E9-D2AC1E6E6648}" type="presParOf" srcId="{76347303-AA4C-4202-9636-8CBF3EE32472}" destId="{175D20F2-FF85-4F1F-ACBD-22E1D37BF860}" srcOrd="1" destOrd="0" presId="urn:microsoft.com/office/officeart/2005/8/layout/orgChart1"/>
    <dgm:cxn modelId="{38FE96FF-0331-4DF8-BD01-4628E38A1059}" type="presParOf" srcId="{E8634511-4C9E-4D70-8426-DF6C7BB9F97D}" destId="{9DF3DF77-42EC-4BDE-9FD7-69F6480BE4A6}" srcOrd="1" destOrd="0" presId="urn:microsoft.com/office/officeart/2005/8/layout/orgChart1"/>
    <dgm:cxn modelId="{3D161ABD-009E-4FC5-9B41-39C1FC1D5838}" type="presParOf" srcId="{9DF3DF77-42EC-4BDE-9FD7-69F6480BE4A6}" destId="{11D012B5-D48E-4495-90A2-FE1CB1FD2304}" srcOrd="0" destOrd="0" presId="urn:microsoft.com/office/officeart/2005/8/layout/orgChart1"/>
    <dgm:cxn modelId="{D259FBC8-8ED2-4670-9009-CCF0E15CD670}" type="presParOf" srcId="{9DF3DF77-42EC-4BDE-9FD7-69F6480BE4A6}" destId="{1E743B56-A729-4361-9A7A-CF2B8B5679C1}" srcOrd="1" destOrd="0" presId="urn:microsoft.com/office/officeart/2005/8/layout/orgChart1"/>
    <dgm:cxn modelId="{AED48DD2-BA20-4B56-B3A1-5421689A2D6A}" type="presParOf" srcId="{1E743B56-A729-4361-9A7A-CF2B8B5679C1}" destId="{2A4F9D6A-C11D-4C58-A645-5133E34F9B05}" srcOrd="0" destOrd="0" presId="urn:microsoft.com/office/officeart/2005/8/layout/orgChart1"/>
    <dgm:cxn modelId="{A4CC1CB1-1D72-40CA-8EB7-E0B0F19874B2}" type="presParOf" srcId="{2A4F9D6A-C11D-4C58-A645-5133E34F9B05}" destId="{62558F52-C9C3-4BC5-9DF7-0B97153212AB}" srcOrd="0" destOrd="0" presId="urn:microsoft.com/office/officeart/2005/8/layout/orgChart1"/>
    <dgm:cxn modelId="{276C2279-841F-4FA0-ACDF-3E4A549242BD}" type="presParOf" srcId="{2A4F9D6A-C11D-4C58-A645-5133E34F9B05}" destId="{2CC012A4-E42E-41B9-B8CB-C502ED3AE2C5}" srcOrd="1" destOrd="0" presId="urn:microsoft.com/office/officeart/2005/8/layout/orgChart1"/>
    <dgm:cxn modelId="{A1DD4A88-CAAE-46DC-A49F-76BE3FDEA126}" type="presParOf" srcId="{1E743B56-A729-4361-9A7A-CF2B8B5679C1}" destId="{C218F324-4B8A-4C01-B0B6-2FE2C3C6F069}" srcOrd="1" destOrd="0" presId="urn:microsoft.com/office/officeart/2005/8/layout/orgChart1"/>
    <dgm:cxn modelId="{8DF62846-1C34-4AFF-8F00-85CAC5F44E8A}" type="presParOf" srcId="{1E743B56-A729-4361-9A7A-CF2B8B5679C1}" destId="{8559A3BF-E9E4-4FD4-AE05-7D293D5C4EAE}" srcOrd="2" destOrd="0" presId="urn:microsoft.com/office/officeart/2005/8/layout/orgChart1"/>
    <dgm:cxn modelId="{2154188D-9A19-4AFA-AB38-A53A708DA0E7}" type="presParOf" srcId="{8559A3BF-E9E4-4FD4-AE05-7D293D5C4EAE}" destId="{953F71F5-147C-49B8-A1A1-DF83BDBD483E}" srcOrd="0" destOrd="0" presId="urn:microsoft.com/office/officeart/2005/8/layout/orgChart1"/>
    <dgm:cxn modelId="{C4323693-A4DD-48F2-84AF-C3C016FCB07E}" type="presParOf" srcId="{8559A3BF-E9E4-4FD4-AE05-7D293D5C4EAE}" destId="{D424439F-2816-40A1-8258-8D4AEE50F6A5}" srcOrd="1" destOrd="0" presId="urn:microsoft.com/office/officeart/2005/8/layout/orgChart1"/>
    <dgm:cxn modelId="{F55E3A73-2653-4E74-9BE3-A3C8B2CCF7B7}" type="presParOf" srcId="{D424439F-2816-40A1-8258-8D4AEE50F6A5}" destId="{94E70C91-07EA-4DF4-A1D7-13E066E6ECE8}" srcOrd="0" destOrd="0" presId="urn:microsoft.com/office/officeart/2005/8/layout/orgChart1"/>
    <dgm:cxn modelId="{72BE5E33-D562-4A4D-ABA5-B130B03D9633}" type="presParOf" srcId="{94E70C91-07EA-4DF4-A1D7-13E066E6ECE8}" destId="{58E63019-4A0D-4E90-AB5E-C35E527D1FB6}" srcOrd="0" destOrd="0" presId="urn:microsoft.com/office/officeart/2005/8/layout/orgChart1"/>
    <dgm:cxn modelId="{388C204B-B17B-4C20-83F1-95AA1A93B39D}" type="presParOf" srcId="{94E70C91-07EA-4DF4-A1D7-13E066E6ECE8}" destId="{F836F953-C1B6-4961-88D8-20EF2B82B0E8}" srcOrd="1" destOrd="0" presId="urn:microsoft.com/office/officeart/2005/8/layout/orgChart1"/>
    <dgm:cxn modelId="{20BD6057-3B39-4CC4-AB93-84E7A274B769}" type="presParOf" srcId="{D424439F-2816-40A1-8258-8D4AEE50F6A5}" destId="{48F2ED1B-4E06-4664-9317-1B159E4F243F}" srcOrd="1" destOrd="0" presId="urn:microsoft.com/office/officeart/2005/8/layout/orgChart1"/>
    <dgm:cxn modelId="{90B1129D-228F-464D-A205-7755688B4CDB}" type="presParOf" srcId="{D424439F-2816-40A1-8258-8D4AEE50F6A5}" destId="{DA5CABE9-D410-4BA1-95A3-A774A94E5F52}" srcOrd="2" destOrd="0" presId="urn:microsoft.com/office/officeart/2005/8/layout/orgChart1"/>
    <dgm:cxn modelId="{077AC733-74C4-4609-B1FF-A605A6F22F2C}" type="presParOf" srcId="{8559A3BF-E9E4-4FD4-AE05-7D293D5C4EAE}" destId="{1BAC7EF3-29E3-4C65-A512-D346DF5B8FDF}" srcOrd="2" destOrd="0" presId="urn:microsoft.com/office/officeart/2005/8/layout/orgChart1"/>
    <dgm:cxn modelId="{5D70E465-9A37-435C-B4DA-DB4AB16751F3}" type="presParOf" srcId="{8559A3BF-E9E4-4FD4-AE05-7D293D5C4EAE}" destId="{7CD8E494-6E09-49C1-971C-29F5AE28721B}" srcOrd="3" destOrd="0" presId="urn:microsoft.com/office/officeart/2005/8/layout/orgChart1"/>
    <dgm:cxn modelId="{A84DAB8F-7392-4188-86E1-9534C8157BD0}" type="presParOf" srcId="{7CD8E494-6E09-49C1-971C-29F5AE28721B}" destId="{5D411514-FDE8-41B8-B12F-5FD4820127BF}" srcOrd="0" destOrd="0" presId="urn:microsoft.com/office/officeart/2005/8/layout/orgChart1"/>
    <dgm:cxn modelId="{32B44FFA-A7C4-4D50-AAD7-718225731F34}" type="presParOf" srcId="{5D411514-FDE8-41B8-B12F-5FD4820127BF}" destId="{33725273-23A6-47D4-A93C-C6FBF76003EE}" srcOrd="0" destOrd="0" presId="urn:microsoft.com/office/officeart/2005/8/layout/orgChart1"/>
    <dgm:cxn modelId="{54CD10F5-B629-44E4-A963-952BBFF556CD}" type="presParOf" srcId="{5D411514-FDE8-41B8-B12F-5FD4820127BF}" destId="{BE396CF0-3E21-446C-9260-F3FC7489AB8F}" srcOrd="1" destOrd="0" presId="urn:microsoft.com/office/officeart/2005/8/layout/orgChart1"/>
    <dgm:cxn modelId="{43060F4B-CE45-44F9-8785-B9F18353FDA0}" type="presParOf" srcId="{7CD8E494-6E09-49C1-971C-29F5AE28721B}" destId="{70766C30-5502-4BDD-829C-271CB6DC5295}" srcOrd="1" destOrd="0" presId="urn:microsoft.com/office/officeart/2005/8/layout/orgChart1"/>
    <dgm:cxn modelId="{C9406435-7CEE-4A72-AA30-E103449304A7}" type="presParOf" srcId="{7CD8E494-6E09-49C1-971C-29F5AE28721B}" destId="{9733F47F-2C50-4E70-A32F-A86064DAC51A}" srcOrd="2" destOrd="0" presId="urn:microsoft.com/office/officeart/2005/8/layout/orgChart1"/>
    <dgm:cxn modelId="{D9907509-CD49-4925-A9F3-155ED3E5CE35}" type="presParOf" srcId="{9DF3DF77-42EC-4BDE-9FD7-69F6480BE4A6}" destId="{51737EE2-4E4B-44C1-98FD-EA8FBB2AB78D}" srcOrd="2" destOrd="0" presId="urn:microsoft.com/office/officeart/2005/8/layout/orgChart1"/>
    <dgm:cxn modelId="{B14C9558-5D6F-42D6-A881-9940EE5FB610}" type="presParOf" srcId="{9DF3DF77-42EC-4BDE-9FD7-69F6480BE4A6}" destId="{BF7C887B-8208-4765-AE0A-D25352D5AFA9}" srcOrd="3" destOrd="0" presId="urn:microsoft.com/office/officeart/2005/8/layout/orgChart1"/>
    <dgm:cxn modelId="{604A10C5-AF4F-4336-B272-41CCB8257352}" type="presParOf" srcId="{BF7C887B-8208-4765-AE0A-D25352D5AFA9}" destId="{1CEB77BF-DD9B-4881-986A-B95C35A6EA24}" srcOrd="0" destOrd="0" presId="urn:microsoft.com/office/officeart/2005/8/layout/orgChart1"/>
    <dgm:cxn modelId="{9D25E3AD-A9F6-4DAD-84A4-62D257B718D1}" type="presParOf" srcId="{1CEB77BF-DD9B-4881-986A-B95C35A6EA24}" destId="{EF1CEA23-6FF2-4BE8-9A4A-C7175E59D8BF}" srcOrd="0" destOrd="0" presId="urn:microsoft.com/office/officeart/2005/8/layout/orgChart1"/>
    <dgm:cxn modelId="{DF8DE50D-65F9-4490-BD91-4857BDA603F1}" type="presParOf" srcId="{1CEB77BF-DD9B-4881-986A-B95C35A6EA24}" destId="{6DE90E43-18C6-4E38-B9ED-CC3EF885C820}" srcOrd="1" destOrd="0" presId="urn:microsoft.com/office/officeart/2005/8/layout/orgChart1"/>
    <dgm:cxn modelId="{4CFD1940-4865-4EB4-B807-8D55EB0B89C2}" type="presParOf" srcId="{BF7C887B-8208-4765-AE0A-D25352D5AFA9}" destId="{370E7F33-1DAE-4503-83A6-81AD3A9D9164}" srcOrd="1" destOrd="0" presId="urn:microsoft.com/office/officeart/2005/8/layout/orgChart1"/>
    <dgm:cxn modelId="{42A8F4C9-64BC-4A4A-A077-890E83956834}" type="presParOf" srcId="{BF7C887B-8208-4765-AE0A-D25352D5AFA9}" destId="{DA13FF7E-4C86-4081-9C37-5C61099E9981}" srcOrd="2" destOrd="0" presId="urn:microsoft.com/office/officeart/2005/8/layout/orgChart1"/>
    <dgm:cxn modelId="{82E21FB8-84FA-4B50-8597-6935DEA1720F}" type="presParOf" srcId="{E8634511-4C9E-4D70-8426-DF6C7BB9F97D}" destId="{2A05B014-9714-4073-9C87-68D5FD360711}" srcOrd="2" destOrd="0" presId="urn:microsoft.com/office/officeart/2005/8/layout/orgChart1"/>
    <dgm:cxn modelId="{2425E2F5-8C0F-4C82-ADC6-12168950AF0B}" type="presParOf" srcId="{2A05B014-9714-4073-9C87-68D5FD360711}" destId="{95017D6C-E07D-4E3F-A52A-5F89122E0667}" srcOrd="0" destOrd="0" presId="urn:microsoft.com/office/officeart/2005/8/layout/orgChart1"/>
    <dgm:cxn modelId="{0E58E602-A7CB-440B-8C67-88C1EBF83535}" type="presParOf" srcId="{2A05B014-9714-4073-9C87-68D5FD360711}" destId="{ED17381A-CCD0-4AD2-8F35-314D806535CA}" srcOrd="1" destOrd="0" presId="urn:microsoft.com/office/officeart/2005/8/layout/orgChart1"/>
    <dgm:cxn modelId="{2F966B31-3C34-44D6-96A3-279EDFC54C2E}" type="presParOf" srcId="{ED17381A-CCD0-4AD2-8F35-314D806535CA}" destId="{FD64513B-C6F7-4E17-A521-39441FF26174}" srcOrd="0" destOrd="0" presId="urn:microsoft.com/office/officeart/2005/8/layout/orgChart1"/>
    <dgm:cxn modelId="{8DF0903F-6C38-4F43-847C-B16A274F9099}" type="presParOf" srcId="{FD64513B-C6F7-4E17-A521-39441FF26174}" destId="{3BC71A64-FA4F-487D-ABC5-D85E9902E5F6}" srcOrd="0" destOrd="0" presId="urn:microsoft.com/office/officeart/2005/8/layout/orgChart1"/>
    <dgm:cxn modelId="{0729BC94-9BE7-4EBA-AC18-E473A7DE36F7}" type="presParOf" srcId="{FD64513B-C6F7-4E17-A521-39441FF26174}" destId="{38C6B487-23DA-4BDB-A87A-230E69DFA1CB}" srcOrd="1" destOrd="0" presId="urn:microsoft.com/office/officeart/2005/8/layout/orgChart1"/>
    <dgm:cxn modelId="{83B84DB7-568E-4819-BA61-BC55C28339FB}" type="presParOf" srcId="{ED17381A-CCD0-4AD2-8F35-314D806535CA}" destId="{55D44177-140B-424C-A525-C70DE18C8332}" srcOrd="1" destOrd="0" presId="urn:microsoft.com/office/officeart/2005/8/layout/orgChart1"/>
    <dgm:cxn modelId="{C0F1B698-DFE7-4EAE-AAA1-E8DB5F994C60}" type="presParOf" srcId="{ED17381A-CCD0-4AD2-8F35-314D806535CA}" destId="{E968A48A-A2F6-467D-A60A-5075CC300E49}" srcOrd="2" destOrd="0" presId="urn:microsoft.com/office/officeart/2005/8/layout/orgChart1"/>
    <dgm:cxn modelId="{F8C686AB-20CD-4910-AFAA-F6695F3CDE34}" type="presParOf" srcId="{2A05B014-9714-4073-9C87-68D5FD360711}" destId="{279BAC83-ABB6-432A-800C-D93CE4D49A61}" srcOrd="2" destOrd="0" presId="urn:microsoft.com/office/officeart/2005/8/layout/orgChart1"/>
    <dgm:cxn modelId="{D6068EBB-3123-452F-94CE-1DA0A9CD4761}" type="presParOf" srcId="{2A05B014-9714-4073-9C87-68D5FD360711}" destId="{64F02CC0-6BE0-4321-BA8A-D7A9AB226940}" srcOrd="3" destOrd="0" presId="urn:microsoft.com/office/officeart/2005/8/layout/orgChart1"/>
    <dgm:cxn modelId="{29EF624F-72DD-4776-BE60-32AF8B4DA686}" type="presParOf" srcId="{64F02CC0-6BE0-4321-BA8A-D7A9AB226940}" destId="{CC8BDED0-6950-432C-8AE0-1C8130012995}" srcOrd="0" destOrd="0" presId="urn:microsoft.com/office/officeart/2005/8/layout/orgChart1"/>
    <dgm:cxn modelId="{84418BE3-B617-4BAC-8D79-1B3F86E53CB1}" type="presParOf" srcId="{CC8BDED0-6950-432C-8AE0-1C8130012995}" destId="{AF15EBF3-BF21-4939-8BC3-BE598BCF91CB}" srcOrd="0" destOrd="0" presId="urn:microsoft.com/office/officeart/2005/8/layout/orgChart1"/>
    <dgm:cxn modelId="{7234186B-8B06-4494-9375-8FC9EF37C7E2}" type="presParOf" srcId="{CC8BDED0-6950-432C-8AE0-1C8130012995}" destId="{485841F7-DE73-4912-8C50-9F31514B77AE}" srcOrd="1" destOrd="0" presId="urn:microsoft.com/office/officeart/2005/8/layout/orgChart1"/>
    <dgm:cxn modelId="{2A2E46ED-95F1-4EA0-AF32-88723A56587D}" type="presParOf" srcId="{64F02CC0-6BE0-4321-BA8A-D7A9AB226940}" destId="{ECC1FA1B-322C-442A-AACC-B834C8C3BEA0}" srcOrd="1" destOrd="0" presId="urn:microsoft.com/office/officeart/2005/8/layout/orgChart1"/>
    <dgm:cxn modelId="{CDB93449-EA8F-4525-BAB9-99D5BDD08F63}" type="presParOf" srcId="{64F02CC0-6BE0-4321-BA8A-D7A9AB226940}" destId="{6F9D859D-6CCE-4E3E-A7AF-DCFE8DC923C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89831-326D-4D20-BC39-95515AFA0859}">
      <dsp:nvSpPr>
        <dsp:cNvPr id="0" name=""/>
        <dsp:cNvSpPr/>
      </dsp:nvSpPr>
      <dsp:spPr>
        <a:xfrm>
          <a:off x="-7071743" y="-1081997"/>
          <a:ext cx="8423279" cy="8423279"/>
        </a:xfrm>
        <a:prstGeom prst="blockArc">
          <a:avLst>
            <a:gd name="adj1" fmla="val 18900000"/>
            <a:gd name="adj2" fmla="val 2700000"/>
            <a:gd name="adj3" fmla="val 256"/>
          </a:avLst>
        </a:prstGeom>
        <a:noFill/>
        <a:ln w="1905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6185E5-9363-470B-87F8-532016D455FC}">
      <dsp:nvSpPr>
        <dsp:cNvPr id="0" name=""/>
        <dsp:cNvSpPr/>
      </dsp:nvSpPr>
      <dsp:spPr>
        <a:xfrm>
          <a:off x="439088" y="284547"/>
          <a:ext cx="11092406" cy="568843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rgbClr val="FFC000"/>
              </a:solidFill>
            </a:rPr>
            <a:t>الشخصية </a:t>
          </a:r>
          <a:r>
            <a:rPr lang="ar-EG" sz="2900" b="1" kern="1200" dirty="0" err="1">
              <a:solidFill>
                <a:srgbClr val="FFC000"/>
              </a:solidFill>
            </a:rPr>
            <a:t>الإعتبارية</a:t>
          </a:r>
          <a:r>
            <a:rPr lang="ar-EG" sz="2900" b="1" kern="1200" dirty="0">
              <a:solidFill>
                <a:srgbClr val="FFC000"/>
              </a:solidFill>
            </a:rPr>
            <a:t> للشركة</a:t>
          </a:r>
          <a:endParaRPr lang="ar-EG" sz="2900" kern="1200" dirty="0">
            <a:solidFill>
              <a:srgbClr val="FFC000"/>
            </a:solidFill>
          </a:endParaRPr>
        </a:p>
      </dsp:txBody>
      <dsp:txXfrm>
        <a:off x="439088" y="284547"/>
        <a:ext cx="11092406" cy="568843"/>
      </dsp:txXfrm>
    </dsp:sp>
    <dsp:sp modelId="{2279E13E-DCBE-4C26-8260-54BB66348F2A}">
      <dsp:nvSpPr>
        <dsp:cNvPr id="0" name=""/>
        <dsp:cNvSpPr/>
      </dsp:nvSpPr>
      <dsp:spPr>
        <a:xfrm>
          <a:off x="83561" y="213441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F61C2E-2600-49B3-8F63-937A282D8FC8}">
      <dsp:nvSpPr>
        <dsp:cNvPr id="0" name=""/>
        <dsp:cNvSpPr/>
      </dsp:nvSpPr>
      <dsp:spPr>
        <a:xfrm>
          <a:off x="954227" y="1138313"/>
          <a:ext cx="10577267" cy="568843"/>
        </a:xfrm>
        <a:prstGeom prst="rect">
          <a:avLst/>
        </a:prstGeom>
        <a:solidFill>
          <a:schemeClr val="accent4">
            <a:shade val="80000"/>
            <a:hueOff val="88041"/>
            <a:satOff val="-5043"/>
            <a:lumOff val="55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rgbClr val="FF0000"/>
              </a:solidFill>
            </a:rPr>
            <a:t>الأهداف: بعد دراسة هذا الفصل، ينبغي أن يكون الدراس قادراً على أن:</a:t>
          </a:r>
          <a:endParaRPr lang="ar-EG" sz="2900" kern="1200" dirty="0">
            <a:solidFill>
              <a:srgbClr val="FF0000"/>
            </a:solidFill>
          </a:endParaRPr>
        </a:p>
      </dsp:txBody>
      <dsp:txXfrm>
        <a:off x="954227" y="1138313"/>
        <a:ext cx="10577267" cy="568843"/>
      </dsp:txXfrm>
    </dsp:sp>
    <dsp:sp modelId="{25CBE73B-C8FD-4689-8D95-E8CEC29990A7}">
      <dsp:nvSpPr>
        <dsp:cNvPr id="0" name=""/>
        <dsp:cNvSpPr/>
      </dsp:nvSpPr>
      <dsp:spPr>
        <a:xfrm>
          <a:off x="598700" y="106720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88041"/>
              <a:satOff val="-5043"/>
              <a:lumOff val="55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9CC2E-F0A5-42F2-A131-D2D6BDB6F8D9}">
      <dsp:nvSpPr>
        <dsp:cNvPr id="0" name=""/>
        <dsp:cNvSpPr/>
      </dsp:nvSpPr>
      <dsp:spPr>
        <a:xfrm>
          <a:off x="1236521" y="1991454"/>
          <a:ext cx="10294973" cy="568843"/>
        </a:xfrm>
        <a:prstGeom prst="rect">
          <a:avLst/>
        </a:prstGeom>
        <a:solidFill>
          <a:schemeClr val="accent4">
            <a:shade val="80000"/>
            <a:hueOff val="176082"/>
            <a:satOff val="-10086"/>
            <a:lumOff val="111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1- يحدد مفهوم الشخصية الاعتبارية التي تتمتع بها الشركة.</a:t>
          </a:r>
        </a:p>
      </dsp:txBody>
      <dsp:txXfrm>
        <a:off x="1236521" y="1991454"/>
        <a:ext cx="10294973" cy="568843"/>
      </dsp:txXfrm>
    </dsp:sp>
    <dsp:sp modelId="{4F0E19A1-5542-4F9D-B984-0261544972F7}">
      <dsp:nvSpPr>
        <dsp:cNvPr id="0" name=""/>
        <dsp:cNvSpPr/>
      </dsp:nvSpPr>
      <dsp:spPr>
        <a:xfrm>
          <a:off x="880994" y="192034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176082"/>
              <a:satOff val="-10086"/>
              <a:lumOff val="1118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6ECEE-C166-435A-B2EB-4F7E6C78D23E}">
      <dsp:nvSpPr>
        <dsp:cNvPr id="0" name=""/>
        <dsp:cNvSpPr/>
      </dsp:nvSpPr>
      <dsp:spPr>
        <a:xfrm>
          <a:off x="1326655" y="2845220"/>
          <a:ext cx="10204840" cy="568843"/>
        </a:xfrm>
        <a:prstGeom prst="rect">
          <a:avLst/>
        </a:prstGeom>
        <a:solidFill>
          <a:schemeClr val="accent4">
            <a:shade val="80000"/>
            <a:hueOff val="264123"/>
            <a:satOff val="-15129"/>
            <a:lumOff val="167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2- يستوعب متى تبدأ الشخصية الاعتبارية للشركة.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1326655" y="2845220"/>
        <a:ext cx="10204840" cy="568843"/>
      </dsp:txXfrm>
    </dsp:sp>
    <dsp:sp modelId="{E348D9DE-7EAE-4D87-A507-CEC0AF3476C2}">
      <dsp:nvSpPr>
        <dsp:cNvPr id="0" name=""/>
        <dsp:cNvSpPr/>
      </dsp:nvSpPr>
      <dsp:spPr>
        <a:xfrm>
          <a:off x="971128" y="2774115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264123"/>
              <a:satOff val="-15129"/>
              <a:lumOff val="167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FE0D5B-1A3B-476D-93C0-855FDA03DD5E}">
      <dsp:nvSpPr>
        <dsp:cNvPr id="0" name=""/>
        <dsp:cNvSpPr/>
      </dsp:nvSpPr>
      <dsp:spPr>
        <a:xfrm>
          <a:off x="1236521" y="3698987"/>
          <a:ext cx="10294973" cy="568843"/>
        </a:xfrm>
        <a:prstGeom prst="rect">
          <a:avLst/>
        </a:prstGeom>
        <a:solidFill>
          <a:schemeClr val="accent4">
            <a:shade val="80000"/>
            <a:hueOff val="352164"/>
            <a:satOff val="-20172"/>
            <a:lumOff val="223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3- يستوعب متى تنتهي الشخصية الاعتبارية للشركة.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1236521" y="3698987"/>
        <a:ext cx="10294973" cy="568843"/>
      </dsp:txXfrm>
    </dsp:sp>
    <dsp:sp modelId="{FD2C0761-A6D9-4307-AFAB-F6E9F4092755}">
      <dsp:nvSpPr>
        <dsp:cNvPr id="0" name=""/>
        <dsp:cNvSpPr/>
      </dsp:nvSpPr>
      <dsp:spPr>
        <a:xfrm>
          <a:off x="880994" y="3627881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352164"/>
              <a:satOff val="-20172"/>
              <a:lumOff val="223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FBC31D-AD01-4E80-96E9-9E2AE3EC6491}">
      <dsp:nvSpPr>
        <dsp:cNvPr id="0" name=""/>
        <dsp:cNvSpPr/>
      </dsp:nvSpPr>
      <dsp:spPr>
        <a:xfrm>
          <a:off x="954227" y="4552127"/>
          <a:ext cx="10577267" cy="568843"/>
        </a:xfrm>
        <a:prstGeom prst="rect">
          <a:avLst/>
        </a:prstGeom>
        <a:solidFill>
          <a:schemeClr val="accent4">
            <a:shade val="80000"/>
            <a:hueOff val="440205"/>
            <a:satOff val="-25215"/>
            <a:lumOff val="2795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4- يدرك النتائج المترتبة على اكتساب الشركة الشخصية الاعتبارية.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954227" y="4552127"/>
        <a:ext cx="10577267" cy="568843"/>
      </dsp:txXfrm>
    </dsp:sp>
    <dsp:sp modelId="{18C7F012-BBD7-414B-835B-9EFEA5BF4EA1}">
      <dsp:nvSpPr>
        <dsp:cNvPr id="0" name=""/>
        <dsp:cNvSpPr/>
      </dsp:nvSpPr>
      <dsp:spPr>
        <a:xfrm>
          <a:off x="598700" y="4481022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440205"/>
              <a:satOff val="-25215"/>
              <a:lumOff val="279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FF68B9-5B4E-4B5D-944E-5B53ACB9A8E0}">
      <dsp:nvSpPr>
        <dsp:cNvPr id="0" name=""/>
        <dsp:cNvSpPr/>
      </dsp:nvSpPr>
      <dsp:spPr>
        <a:xfrm>
          <a:off x="439088" y="5405894"/>
          <a:ext cx="11092406" cy="568843"/>
        </a:xfrm>
        <a:prstGeom prst="rect">
          <a:avLst/>
        </a:prstGeom>
        <a:solidFill>
          <a:schemeClr val="accent4">
            <a:shade val="80000"/>
            <a:hueOff val="528246"/>
            <a:satOff val="-30258"/>
            <a:lumOff val="3354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5- يبين بدقة المقصود باستقلال ذمة الشركة عن الذمم المالية للشركاء.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439088" y="5405894"/>
        <a:ext cx="11092406" cy="568843"/>
      </dsp:txXfrm>
    </dsp:sp>
    <dsp:sp modelId="{25039714-BB9E-4487-BABE-C91EC2129DFC}">
      <dsp:nvSpPr>
        <dsp:cNvPr id="0" name=""/>
        <dsp:cNvSpPr/>
      </dsp:nvSpPr>
      <dsp:spPr>
        <a:xfrm>
          <a:off x="83561" y="533478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528246"/>
              <a:satOff val="-30258"/>
              <a:lumOff val="335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01B277-CCE3-472C-84B3-045D332D8003}">
      <dsp:nvSpPr>
        <dsp:cNvPr id="0" name=""/>
        <dsp:cNvSpPr/>
      </dsp:nvSpPr>
      <dsp:spPr>
        <a:xfrm>
          <a:off x="0" y="419956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29C673-B06E-49BB-926A-B43EDC6DAAF9}">
      <dsp:nvSpPr>
        <dsp:cNvPr id="0" name=""/>
        <dsp:cNvSpPr/>
      </dsp:nvSpPr>
      <dsp:spPr>
        <a:xfrm>
          <a:off x="2623450" y="159811"/>
          <a:ext cx="8534400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rgbClr val="FF0000"/>
              </a:solidFill>
            </a:rPr>
            <a:t>النتائج عن استقلال الذمة المالية</a:t>
          </a:r>
        </a:p>
      </dsp:txBody>
      <dsp:txXfrm>
        <a:off x="2659476" y="195837"/>
        <a:ext cx="8462348" cy="665948"/>
      </dsp:txXfrm>
    </dsp:sp>
    <dsp:sp modelId="{A5FB3D1A-464A-4CBD-B847-7C0EC56EA9EC}">
      <dsp:nvSpPr>
        <dsp:cNvPr id="0" name=""/>
        <dsp:cNvSpPr/>
      </dsp:nvSpPr>
      <dsp:spPr>
        <a:xfrm>
          <a:off x="0" y="1553957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46DCFC-E351-4047-A338-7368A3F22B4C}">
      <dsp:nvSpPr>
        <dsp:cNvPr id="0" name=""/>
        <dsp:cNvSpPr/>
      </dsp:nvSpPr>
      <dsp:spPr>
        <a:xfrm>
          <a:off x="2721461" y="1217613"/>
          <a:ext cx="9470538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kern="1200" dirty="0">
              <a:solidFill>
                <a:srgbClr val="FF0000"/>
              </a:solidFill>
            </a:rPr>
            <a:t>1-</a:t>
          </a:r>
          <a:r>
            <a:rPr lang="ar-EG" sz="3200" kern="1200" dirty="0"/>
            <a:t> </a:t>
          </a:r>
          <a:r>
            <a:rPr lang="ar-EG" sz="3200" b="1" kern="1200" dirty="0"/>
            <a:t>الشريك يفقد حقه على الحصة المقدمة منه</a:t>
          </a:r>
          <a:r>
            <a:rPr lang="ar-EG" sz="3200" kern="1200" dirty="0"/>
            <a:t> </a:t>
          </a:r>
          <a:r>
            <a:rPr lang="ar-EG" sz="3200" b="1" kern="1200" dirty="0"/>
            <a:t>وتتملكها الشركة</a:t>
          </a:r>
          <a:endParaRPr lang="ar-EG" sz="3200" kern="1200" dirty="0"/>
        </a:p>
      </dsp:txBody>
      <dsp:txXfrm>
        <a:off x="2757487" y="1253639"/>
        <a:ext cx="9398486" cy="665948"/>
      </dsp:txXfrm>
    </dsp:sp>
    <dsp:sp modelId="{EE6B774F-2908-4905-92B8-191F12878670}">
      <dsp:nvSpPr>
        <dsp:cNvPr id="0" name=""/>
        <dsp:cNvSpPr/>
      </dsp:nvSpPr>
      <dsp:spPr>
        <a:xfrm>
          <a:off x="0" y="2687957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1F2E54-5F55-4305-BF8B-7C4ED0C4586E}">
      <dsp:nvSpPr>
        <dsp:cNvPr id="0" name=""/>
        <dsp:cNvSpPr/>
      </dsp:nvSpPr>
      <dsp:spPr>
        <a:xfrm>
          <a:off x="447156" y="2242758"/>
          <a:ext cx="11581559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rgbClr val="FF0000"/>
              </a:solidFill>
            </a:rPr>
            <a:t>2-</a:t>
          </a:r>
          <a:r>
            <a:rPr lang="ar-EG" sz="3200" b="1" kern="1200" dirty="0"/>
            <a:t> شخصية الشركة لا تضمن سوى الوفاء بديونها دون ديون الشريك الخاصة</a:t>
          </a:r>
        </a:p>
      </dsp:txBody>
      <dsp:txXfrm>
        <a:off x="483182" y="2278784"/>
        <a:ext cx="11509507" cy="665948"/>
      </dsp:txXfrm>
    </dsp:sp>
    <dsp:sp modelId="{8D531C9E-7044-4BAA-833F-7287DD6CC373}">
      <dsp:nvSpPr>
        <dsp:cNvPr id="0" name=""/>
        <dsp:cNvSpPr/>
      </dsp:nvSpPr>
      <dsp:spPr>
        <a:xfrm>
          <a:off x="0" y="3821957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55B04F-144A-42C1-9977-AF84C2ACBD3F}">
      <dsp:nvSpPr>
        <dsp:cNvPr id="0" name=""/>
        <dsp:cNvSpPr/>
      </dsp:nvSpPr>
      <dsp:spPr>
        <a:xfrm>
          <a:off x="1752600" y="3320146"/>
          <a:ext cx="9448690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rgbClr val="FF0000"/>
              </a:solidFill>
            </a:rPr>
            <a:t>3</a:t>
          </a:r>
          <a:r>
            <a:rPr lang="ar-EG" sz="3200" kern="1200" dirty="0">
              <a:solidFill>
                <a:srgbClr val="FF0000"/>
              </a:solidFill>
            </a:rPr>
            <a:t>-</a:t>
          </a:r>
          <a:r>
            <a:rPr lang="ar-EG" sz="3200" kern="1200" dirty="0"/>
            <a:t> </a:t>
          </a:r>
          <a:r>
            <a:rPr lang="ar-EG" sz="3200" b="1" kern="1200" dirty="0"/>
            <a:t>عدم إمكان وقوع مقاصة</a:t>
          </a:r>
          <a:r>
            <a:rPr lang="ar-EG" sz="3200" kern="1200" dirty="0"/>
            <a:t> </a:t>
          </a:r>
        </a:p>
      </dsp:txBody>
      <dsp:txXfrm>
        <a:off x="1788626" y="3356172"/>
        <a:ext cx="9376638" cy="665948"/>
      </dsp:txXfrm>
    </dsp:sp>
    <dsp:sp modelId="{97386430-BE86-4F06-9037-F4E6EF9A8E26}">
      <dsp:nvSpPr>
        <dsp:cNvPr id="0" name=""/>
        <dsp:cNvSpPr/>
      </dsp:nvSpPr>
      <dsp:spPr>
        <a:xfrm>
          <a:off x="0" y="4955956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E9C50D-83C3-4DDE-8759-FEB5E20CB7BC}">
      <dsp:nvSpPr>
        <dsp:cNvPr id="0" name=""/>
        <dsp:cNvSpPr/>
      </dsp:nvSpPr>
      <dsp:spPr>
        <a:xfrm>
          <a:off x="2329525" y="4423674"/>
          <a:ext cx="8534400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rgbClr val="FF0000"/>
              </a:solidFill>
            </a:rPr>
            <a:t>4-</a:t>
          </a:r>
          <a:r>
            <a:rPr lang="ar-EG" sz="3200" b="1" kern="1200" dirty="0"/>
            <a:t> حصة الشريك في الشركة من طبيعة منقولة</a:t>
          </a:r>
        </a:p>
      </dsp:txBody>
      <dsp:txXfrm>
        <a:off x="2365551" y="4459700"/>
        <a:ext cx="8462348" cy="665948"/>
      </dsp:txXfrm>
    </dsp:sp>
    <dsp:sp modelId="{F302A159-3D76-4ADC-B0CF-B090A295EE5D}">
      <dsp:nvSpPr>
        <dsp:cNvPr id="0" name=""/>
        <dsp:cNvSpPr/>
      </dsp:nvSpPr>
      <dsp:spPr>
        <a:xfrm>
          <a:off x="0" y="6089956"/>
          <a:ext cx="121920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7E974-9C67-4020-9E19-BA577D3DF729}">
      <dsp:nvSpPr>
        <dsp:cNvPr id="0" name=""/>
        <dsp:cNvSpPr/>
      </dsp:nvSpPr>
      <dsp:spPr>
        <a:xfrm>
          <a:off x="751124" y="5546789"/>
          <a:ext cx="9840675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2580" tIns="0" rIns="322580" bIns="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rgbClr val="FF0000"/>
              </a:solidFill>
            </a:rPr>
            <a:t>5-</a:t>
          </a:r>
          <a:r>
            <a:rPr lang="ar-EG" sz="3200" b="1" kern="1200" dirty="0"/>
            <a:t> إفلاس الشركة لا يترتب عليه إفلاس الشركاء كقاعدة عامة </a:t>
          </a:r>
        </a:p>
      </dsp:txBody>
      <dsp:txXfrm>
        <a:off x="787150" y="5582815"/>
        <a:ext cx="9768623" cy="6659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35E85C-A171-46CC-BF6B-4C052C3B7B8C}">
      <dsp:nvSpPr>
        <dsp:cNvPr id="0" name=""/>
        <dsp:cNvSpPr/>
      </dsp:nvSpPr>
      <dsp:spPr>
        <a:xfrm>
          <a:off x="9200471" y="5031298"/>
          <a:ext cx="91440" cy="4768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681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37C18-1B1A-4D20-83C2-8AAD8B270A62}">
      <dsp:nvSpPr>
        <dsp:cNvPr id="0" name=""/>
        <dsp:cNvSpPr/>
      </dsp:nvSpPr>
      <dsp:spPr>
        <a:xfrm>
          <a:off x="6004917" y="3513403"/>
          <a:ext cx="3241274" cy="476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937"/>
              </a:lnTo>
              <a:lnTo>
                <a:pt x="3241274" y="324937"/>
              </a:lnTo>
              <a:lnTo>
                <a:pt x="3241274" y="47681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EE237-6F04-444B-8742-F9FB026DDB98}">
      <dsp:nvSpPr>
        <dsp:cNvPr id="0" name=""/>
        <dsp:cNvSpPr/>
      </dsp:nvSpPr>
      <dsp:spPr>
        <a:xfrm>
          <a:off x="3329075" y="5031298"/>
          <a:ext cx="91440" cy="4768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681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B365D-6F0C-4BAC-84CA-5564F1553AC7}">
      <dsp:nvSpPr>
        <dsp:cNvPr id="0" name=""/>
        <dsp:cNvSpPr/>
      </dsp:nvSpPr>
      <dsp:spPr>
        <a:xfrm>
          <a:off x="3374795" y="3513403"/>
          <a:ext cx="2630121" cy="476818"/>
        </a:xfrm>
        <a:custGeom>
          <a:avLst/>
          <a:gdLst/>
          <a:ahLst/>
          <a:cxnLst/>
          <a:rect l="0" t="0" r="0" b="0"/>
          <a:pathLst>
            <a:path>
              <a:moveTo>
                <a:pt x="2630121" y="0"/>
              </a:moveTo>
              <a:lnTo>
                <a:pt x="2630121" y="324937"/>
              </a:lnTo>
              <a:lnTo>
                <a:pt x="0" y="324937"/>
              </a:lnTo>
              <a:lnTo>
                <a:pt x="0" y="47681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75D2-A9CD-4CFA-AEFF-879B7AC1C8CE}">
      <dsp:nvSpPr>
        <dsp:cNvPr id="0" name=""/>
        <dsp:cNvSpPr/>
      </dsp:nvSpPr>
      <dsp:spPr>
        <a:xfrm>
          <a:off x="5959197" y="1995508"/>
          <a:ext cx="91440" cy="4768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6818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BC6F7-BA6A-437F-9006-76C74CA04B50}">
      <dsp:nvSpPr>
        <dsp:cNvPr id="0" name=""/>
        <dsp:cNvSpPr/>
      </dsp:nvSpPr>
      <dsp:spPr>
        <a:xfrm>
          <a:off x="5959197" y="477612"/>
          <a:ext cx="91440" cy="4768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681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F8D7-5006-45FD-96ED-8470D352348C}">
      <dsp:nvSpPr>
        <dsp:cNvPr id="0" name=""/>
        <dsp:cNvSpPr/>
      </dsp:nvSpPr>
      <dsp:spPr>
        <a:xfrm>
          <a:off x="362118" y="5120"/>
          <a:ext cx="11285597" cy="472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D0B232-35E1-4C47-9643-9C798AF45F6E}">
      <dsp:nvSpPr>
        <dsp:cNvPr id="0" name=""/>
        <dsp:cNvSpPr/>
      </dsp:nvSpPr>
      <dsp:spPr>
        <a:xfrm>
          <a:off x="544283" y="178177"/>
          <a:ext cx="11285597" cy="472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النتائج عن استقلال الذمة المالية</a:t>
          </a:r>
        </a:p>
      </dsp:txBody>
      <dsp:txXfrm>
        <a:off x="558122" y="192016"/>
        <a:ext cx="11257919" cy="444814"/>
      </dsp:txXfrm>
    </dsp:sp>
    <dsp:sp modelId="{6C117D7C-0B31-440A-A5D2-3E18114CC3B8}">
      <dsp:nvSpPr>
        <dsp:cNvPr id="0" name=""/>
        <dsp:cNvSpPr/>
      </dsp:nvSpPr>
      <dsp:spPr>
        <a:xfrm>
          <a:off x="2517491" y="954431"/>
          <a:ext cx="6974852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D75988-D9BD-400D-9E69-D15855D1AFCF}">
      <dsp:nvSpPr>
        <dsp:cNvPr id="0" name=""/>
        <dsp:cNvSpPr/>
      </dsp:nvSpPr>
      <dsp:spPr>
        <a:xfrm>
          <a:off x="2699656" y="1127488"/>
          <a:ext cx="6974852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انتقال الحصة من ذمة الشريك إلى ذمة الشركة</a:t>
          </a:r>
        </a:p>
      </dsp:txBody>
      <dsp:txXfrm>
        <a:off x="2730148" y="1157980"/>
        <a:ext cx="6913868" cy="980092"/>
      </dsp:txXfrm>
    </dsp:sp>
    <dsp:sp modelId="{AB5D9A8D-F037-4DD0-A822-0D3281FCBAD8}">
      <dsp:nvSpPr>
        <dsp:cNvPr id="0" name=""/>
        <dsp:cNvSpPr/>
      </dsp:nvSpPr>
      <dsp:spPr>
        <a:xfrm>
          <a:off x="1559553" y="2472326"/>
          <a:ext cx="8890728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7A99A2B-E0E3-41C3-8354-686E92013CCA}">
      <dsp:nvSpPr>
        <dsp:cNvPr id="0" name=""/>
        <dsp:cNvSpPr/>
      </dsp:nvSpPr>
      <dsp:spPr>
        <a:xfrm>
          <a:off x="1741718" y="2645383"/>
          <a:ext cx="8890728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الشريك يفقد حقه على الحصة المقدمة منه</a:t>
          </a:r>
          <a:r>
            <a:rPr lang="ar-EG" sz="3200" kern="1200" dirty="0"/>
            <a:t> </a:t>
          </a:r>
          <a:r>
            <a:rPr lang="ar-EG" sz="3200" b="1" kern="1200" dirty="0"/>
            <a:t>وتتملكها الشركة</a:t>
          </a:r>
          <a:endParaRPr lang="ar-EG" sz="3200" kern="1200" dirty="0"/>
        </a:p>
      </dsp:txBody>
      <dsp:txXfrm>
        <a:off x="1772210" y="2675875"/>
        <a:ext cx="8829744" cy="980092"/>
      </dsp:txXfrm>
    </dsp:sp>
    <dsp:sp modelId="{1E2D468A-8DA6-4263-B0DE-4B98C8F3D0E1}">
      <dsp:nvSpPr>
        <dsp:cNvPr id="0" name=""/>
        <dsp:cNvSpPr/>
      </dsp:nvSpPr>
      <dsp:spPr>
        <a:xfrm>
          <a:off x="315686" y="3990221"/>
          <a:ext cx="6118218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D3117BF-4134-4CE0-A0AF-CB8242CC643F}">
      <dsp:nvSpPr>
        <dsp:cNvPr id="0" name=""/>
        <dsp:cNvSpPr/>
      </dsp:nvSpPr>
      <dsp:spPr>
        <a:xfrm>
          <a:off x="497851" y="4163278"/>
          <a:ext cx="6118218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الشريك فله الحق في الأرباح المحتملة للشركة أو نصيب في موجوداتها عند انقضائها</a:t>
          </a:r>
        </a:p>
      </dsp:txBody>
      <dsp:txXfrm>
        <a:off x="528343" y="4193770"/>
        <a:ext cx="6057234" cy="980092"/>
      </dsp:txXfrm>
    </dsp:sp>
    <dsp:sp modelId="{014484B9-2A62-4AE8-A843-0D767378B67E}">
      <dsp:nvSpPr>
        <dsp:cNvPr id="0" name=""/>
        <dsp:cNvSpPr/>
      </dsp:nvSpPr>
      <dsp:spPr>
        <a:xfrm>
          <a:off x="1627204" y="5508116"/>
          <a:ext cx="3495180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46CEB4-6DD2-488B-BF98-23C9DD71C810}">
      <dsp:nvSpPr>
        <dsp:cNvPr id="0" name=""/>
        <dsp:cNvSpPr/>
      </dsp:nvSpPr>
      <dsp:spPr>
        <a:xfrm>
          <a:off x="1809370" y="5681174"/>
          <a:ext cx="3495180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الأرباح دين في ذمة الشركة</a:t>
          </a:r>
        </a:p>
      </dsp:txBody>
      <dsp:txXfrm>
        <a:off x="1839862" y="5711666"/>
        <a:ext cx="3434196" cy="980092"/>
      </dsp:txXfrm>
    </dsp:sp>
    <dsp:sp modelId="{767CFB25-0F11-4675-87DE-633A58B9041E}">
      <dsp:nvSpPr>
        <dsp:cNvPr id="0" name=""/>
        <dsp:cNvSpPr/>
      </dsp:nvSpPr>
      <dsp:spPr>
        <a:xfrm>
          <a:off x="6798235" y="3990221"/>
          <a:ext cx="4895912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7FDA36-EB14-4701-BC44-CE60A287360F}">
      <dsp:nvSpPr>
        <dsp:cNvPr id="0" name=""/>
        <dsp:cNvSpPr/>
      </dsp:nvSpPr>
      <dsp:spPr>
        <a:xfrm>
          <a:off x="6980401" y="4163278"/>
          <a:ext cx="4895912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للشركة التصرف فيها أثناء حياة الشركة</a:t>
          </a:r>
        </a:p>
      </dsp:txBody>
      <dsp:txXfrm>
        <a:off x="7010893" y="4193770"/>
        <a:ext cx="4834928" cy="980092"/>
      </dsp:txXfrm>
    </dsp:sp>
    <dsp:sp modelId="{12B7DAE2-17AA-44F6-B4ED-89A625C6BA26}">
      <dsp:nvSpPr>
        <dsp:cNvPr id="0" name=""/>
        <dsp:cNvSpPr/>
      </dsp:nvSpPr>
      <dsp:spPr>
        <a:xfrm>
          <a:off x="7468000" y="5508116"/>
          <a:ext cx="3556383" cy="10410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6AE844C-C067-4C13-915D-49536F549569}">
      <dsp:nvSpPr>
        <dsp:cNvPr id="0" name=""/>
        <dsp:cNvSpPr/>
      </dsp:nvSpPr>
      <dsp:spPr>
        <a:xfrm>
          <a:off x="7650166" y="5681174"/>
          <a:ext cx="3556383" cy="1041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قدمت قطعة أرض أصبحت ملك للشركة</a:t>
          </a:r>
        </a:p>
      </dsp:txBody>
      <dsp:txXfrm>
        <a:off x="7680658" y="5711666"/>
        <a:ext cx="3495399" cy="98009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414B6-76C6-4902-8C7C-1DCB1695019C}">
      <dsp:nvSpPr>
        <dsp:cNvPr id="0" name=""/>
        <dsp:cNvSpPr/>
      </dsp:nvSpPr>
      <dsp:spPr>
        <a:xfrm>
          <a:off x="5787746" y="1785548"/>
          <a:ext cx="91440" cy="422001"/>
        </a:xfrm>
        <a:custGeom>
          <a:avLst/>
          <a:gdLst/>
          <a:ahLst/>
          <a:cxnLst/>
          <a:rect l="0" t="0" r="0" b="0"/>
          <a:pathLst>
            <a:path>
              <a:moveTo>
                <a:pt x="93289" y="0"/>
              </a:moveTo>
              <a:lnTo>
                <a:pt x="93289" y="337995"/>
              </a:lnTo>
              <a:lnTo>
                <a:pt x="45720" y="337995"/>
              </a:lnTo>
              <a:lnTo>
                <a:pt x="45720" y="422001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9B615F-4FB7-437E-9B2C-F588DDB3226C}">
      <dsp:nvSpPr>
        <dsp:cNvPr id="0" name=""/>
        <dsp:cNvSpPr/>
      </dsp:nvSpPr>
      <dsp:spPr>
        <a:xfrm>
          <a:off x="2241767" y="1785548"/>
          <a:ext cx="3639267" cy="382367"/>
        </a:xfrm>
        <a:custGeom>
          <a:avLst/>
          <a:gdLst/>
          <a:ahLst/>
          <a:cxnLst/>
          <a:rect l="0" t="0" r="0" b="0"/>
          <a:pathLst>
            <a:path>
              <a:moveTo>
                <a:pt x="3639267" y="0"/>
              </a:moveTo>
              <a:lnTo>
                <a:pt x="3639267" y="298361"/>
              </a:lnTo>
              <a:lnTo>
                <a:pt x="0" y="298361"/>
              </a:lnTo>
              <a:lnTo>
                <a:pt x="0" y="382367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6C633-C9D8-4BEC-A01A-C9C4BA25F222}">
      <dsp:nvSpPr>
        <dsp:cNvPr id="0" name=""/>
        <dsp:cNvSpPr/>
      </dsp:nvSpPr>
      <dsp:spPr>
        <a:xfrm>
          <a:off x="9662117" y="5018177"/>
          <a:ext cx="118139" cy="360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493"/>
              </a:lnTo>
              <a:lnTo>
                <a:pt x="118139" y="276493"/>
              </a:lnTo>
              <a:lnTo>
                <a:pt x="118139" y="36049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75D2-A9CD-4CFA-AEFF-879B7AC1C8CE}">
      <dsp:nvSpPr>
        <dsp:cNvPr id="0" name=""/>
        <dsp:cNvSpPr/>
      </dsp:nvSpPr>
      <dsp:spPr>
        <a:xfrm>
          <a:off x="5881035" y="1785548"/>
          <a:ext cx="3781081" cy="362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56"/>
              </a:lnTo>
              <a:lnTo>
                <a:pt x="3781081" y="278156"/>
              </a:lnTo>
              <a:lnTo>
                <a:pt x="3781081" y="362161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BC6F7-BA6A-437F-9006-76C74CA04B50}">
      <dsp:nvSpPr>
        <dsp:cNvPr id="0" name=""/>
        <dsp:cNvSpPr/>
      </dsp:nvSpPr>
      <dsp:spPr>
        <a:xfrm>
          <a:off x="5672750" y="448486"/>
          <a:ext cx="208285" cy="366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371"/>
              </a:lnTo>
              <a:lnTo>
                <a:pt x="208285" y="282371"/>
              </a:lnTo>
              <a:lnTo>
                <a:pt x="208285" y="366377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F8D7-5006-45FD-96ED-8470D352348C}">
      <dsp:nvSpPr>
        <dsp:cNvPr id="0" name=""/>
        <dsp:cNvSpPr/>
      </dsp:nvSpPr>
      <dsp:spPr>
        <a:xfrm>
          <a:off x="2551692" y="-95718"/>
          <a:ext cx="6242115" cy="5442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D0B232-35E1-4C47-9643-9C798AF45F6E}">
      <dsp:nvSpPr>
        <dsp:cNvPr id="0" name=""/>
        <dsp:cNvSpPr/>
      </dsp:nvSpPr>
      <dsp:spPr>
        <a:xfrm>
          <a:off x="2652449" y="0"/>
          <a:ext cx="6242115" cy="5442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النتائج عن استقلال الذمة المالية</a:t>
          </a:r>
        </a:p>
      </dsp:txBody>
      <dsp:txXfrm>
        <a:off x="2668388" y="15939"/>
        <a:ext cx="6210237" cy="512327"/>
      </dsp:txXfrm>
    </dsp:sp>
    <dsp:sp modelId="{6C117D7C-0B31-440A-A5D2-3E18114CC3B8}">
      <dsp:nvSpPr>
        <dsp:cNvPr id="0" name=""/>
        <dsp:cNvSpPr/>
      </dsp:nvSpPr>
      <dsp:spPr>
        <a:xfrm>
          <a:off x="574339" y="814864"/>
          <a:ext cx="10613392" cy="9706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D75988-D9BD-400D-9E69-D15855D1AFCF}">
      <dsp:nvSpPr>
        <dsp:cNvPr id="0" name=""/>
        <dsp:cNvSpPr/>
      </dsp:nvSpPr>
      <dsp:spPr>
        <a:xfrm>
          <a:off x="675096" y="910583"/>
          <a:ext cx="10613392" cy="9706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شخصية الشركة لا تضمن سوى الوفاء بديونها دون ديون الشريك الخاصة</a:t>
          </a:r>
        </a:p>
      </dsp:txBody>
      <dsp:txXfrm>
        <a:off x="703526" y="939013"/>
        <a:ext cx="10556532" cy="913824"/>
      </dsp:txXfrm>
    </dsp:sp>
    <dsp:sp modelId="{AB5D9A8D-F037-4DD0-A822-0D3281FCBAD8}">
      <dsp:nvSpPr>
        <dsp:cNvPr id="0" name=""/>
        <dsp:cNvSpPr/>
      </dsp:nvSpPr>
      <dsp:spPr>
        <a:xfrm>
          <a:off x="7232991" y="2147710"/>
          <a:ext cx="4858251" cy="28704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7A99A2B-E0E3-41C3-8354-686E92013CCA}">
      <dsp:nvSpPr>
        <dsp:cNvPr id="0" name=""/>
        <dsp:cNvSpPr/>
      </dsp:nvSpPr>
      <dsp:spPr>
        <a:xfrm>
          <a:off x="7333748" y="2243429"/>
          <a:ext cx="4858251" cy="28704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القاعدة العامة: </a:t>
          </a:r>
          <a:r>
            <a:rPr lang="ar-EG" sz="3200" b="1" kern="1200" dirty="0"/>
            <a:t>الدائنين الشخصيين لا يستطيعون الحجز على أموال الشركة ولكن لهم الحجز على الأرباح تحت يد الشركة</a:t>
          </a:r>
          <a:endParaRPr lang="ar-EG" sz="3200" kern="1200" dirty="0"/>
        </a:p>
      </dsp:txBody>
      <dsp:txXfrm>
        <a:off x="7417821" y="2327502"/>
        <a:ext cx="4690105" cy="2702320"/>
      </dsp:txXfrm>
    </dsp:sp>
    <dsp:sp modelId="{C2936404-3AF9-4294-9DE1-C679B652A141}">
      <dsp:nvSpPr>
        <dsp:cNvPr id="0" name=""/>
        <dsp:cNvSpPr/>
      </dsp:nvSpPr>
      <dsp:spPr>
        <a:xfrm>
          <a:off x="7469270" y="5378676"/>
          <a:ext cx="4621973" cy="12529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E89BA9A-5DD5-4D73-B00F-608F4ED7A43F}">
      <dsp:nvSpPr>
        <dsp:cNvPr id="0" name=""/>
        <dsp:cNvSpPr/>
      </dsp:nvSpPr>
      <dsp:spPr>
        <a:xfrm>
          <a:off x="7570026" y="5474394"/>
          <a:ext cx="4621973" cy="12529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دائني الشركة يفضلون على الدائنين الشخصيين للشركاء</a:t>
          </a:r>
        </a:p>
      </dsp:txBody>
      <dsp:txXfrm>
        <a:off x="7606724" y="5511092"/>
        <a:ext cx="4548577" cy="1179580"/>
      </dsp:txXfrm>
    </dsp:sp>
    <dsp:sp modelId="{48A5F79E-06A8-4EC6-A061-C460AEFFF24E}">
      <dsp:nvSpPr>
        <dsp:cNvPr id="0" name=""/>
        <dsp:cNvSpPr/>
      </dsp:nvSpPr>
      <dsp:spPr>
        <a:xfrm>
          <a:off x="48920" y="2167916"/>
          <a:ext cx="4385694" cy="39289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20BC2AF-0A75-484E-8315-7B0038BF7EAC}">
      <dsp:nvSpPr>
        <dsp:cNvPr id="0" name=""/>
        <dsp:cNvSpPr/>
      </dsp:nvSpPr>
      <dsp:spPr>
        <a:xfrm>
          <a:off x="149677" y="2263635"/>
          <a:ext cx="4385694" cy="39289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الاستثناء: </a:t>
          </a:r>
          <a:r>
            <a:rPr lang="ar-EG" sz="3200" b="1" kern="1200" dirty="0"/>
            <a:t>مبدأ الاستقلال ليس مطلق- للدائنين الحجز على أموال الشركة (الأموال غير كافية) الحجز على أموال الشريك (الشريك المتضامن)</a:t>
          </a:r>
        </a:p>
      </dsp:txBody>
      <dsp:txXfrm>
        <a:off x="264752" y="2378710"/>
        <a:ext cx="4155544" cy="3698796"/>
      </dsp:txXfrm>
    </dsp:sp>
    <dsp:sp modelId="{1A8DBC9C-B2B3-44E2-86E5-1777E3607F85}">
      <dsp:nvSpPr>
        <dsp:cNvPr id="0" name=""/>
        <dsp:cNvSpPr/>
      </dsp:nvSpPr>
      <dsp:spPr>
        <a:xfrm>
          <a:off x="4611862" y="2207550"/>
          <a:ext cx="2443208" cy="40690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A9A7B6D-42EC-4530-846F-321501EB7F14}">
      <dsp:nvSpPr>
        <dsp:cNvPr id="0" name=""/>
        <dsp:cNvSpPr/>
      </dsp:nvSpPr>
      <dsp:spPr>
        <a:xfrm>
          <a:off x="4712618" y="2303269"/>
          <a:ext cx="2443208" cy="40690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الذمة المالية للشركة تمثل </a:t>
          </a:r>
          <a:r>
            <a:rPr lang="ar-EG" sz="3200" b="1" kern="1200" dirty="0">
              <a:highlight>
                <a:srgbClr val="FFFF00"/>
              </a:highlight>
            </a:rPr>
            <a:t>الضمان العام </a:t>
          </a:r>
          <a:r>
            <a:rPr lang="ar-EG" sz="3200" b="1" kern="1200" dirty="0"/>
            <a:t>لدائني الشركة</a:t>
          </a:r>
        </a:p>
      </dsp:txBody>
      <dsp:txXfrm>
        <a:off x="4784177" y="2374828"/>
        <a:ext cx="2300090" cy="392588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F07C0A-CD45-4503-86E5-9BBCCB91F093}">
      <dsp:nvSpPr>
        <dsp:cNvPr id="0" name=""/>
        <dsp:cNvSpPr/>
      </dsp:nvSpPr>
      <dsp:spPr>
        <a:xfrm>
          <a:off x="6940240" y="5251320"/>
          <a:ext cx="864927" cy="421592"/>
        </a:xfrm>
        <a:custGeom>
          <a:avLst/>
          <a:gdLst/>
          <a:ahLst/>
          <a:cxnLst/>
          <a:rect l="0" t="0" r="0" b="0"/>
          <a:pathLst>
            <a:path>
              <a:moveTo>
                <a:pt x="864927" y="0"/>
              </a:moveTo>
              <a:lnTo>
                <a:pt x="864927" y="288324"/>
              </a:lnTo>
              <a:lnTo>
                <a:pt x="0" y="288324"/>
              </a:lnTo>
              <a:lnTo>
                <a:pt x="0" y="421592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62F0E3-6934-4E84-87CE-104E207F7036}">
      <dsp:nvSpPr>
        <dsp:cNvPr id="0" name=""/>
        <dsp:cNvSpPr/>
      </dsp:nvSpPr>
      <dsp:spPr>
        <a:xfrm>
          <a:off x="5391385" y="2460793"/>
          <a:ext cx="2413782" cy="418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117"/>
              </a:lnTo>
              <a:lnTo>
                <a:pt x="2413782" y="285117"/>
              </a:lnTo>
              <a:lnTo>
                <a:pt x="2413782" y="41838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5640B-9418-46C5-AB74-40038E686A34}">
      <dsp:nvSpPr>
        <dsp:cNvPr id="0" name=""/>
        <dsp:cNvSpPr/>
      </dsp:nvSpPr>
      <dsp:spPr>
        <a:xfrm>
          <a:off x="2763643" y="2460793"/>
          <a:ext cx="2627741" cy="418384"/>
        </a:xfrm>
        <a:custGeom>
          <a:avLst/>
          <a:gdLst/>
          <a:ahLst/>
          <a:cxnLst/>
          <a:rect l="0" t="0" r="0" b="0"/>
          <a:pathLst>
            <a:path>
              <a:moveTo>
                <a:pt x="2627741" y="0"/>
              </a:moveTo>
              <a:lnTo>
                <a:pt x="2627741" y="285117"/>
              </a:lnTo>
              <a:lnTo>
                <a:pt x="0" y="285117"/>
              </a:lnTo>
              <a:lnTo>
                <a:pt x="0" y="41838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D7085-8340-4539-83AA-2F51442AB695}">
      <dsp:nvSpPr>
        <dsp:cNvPr id="0" name=""/>
        <dsp:cNvSpPr/>
      </dsp:nvSpPr>
      <dsp:spPr>
        <a:xfrm>
          <a:off x="5345665" y="1404799"/>
          <a:ext cx="91440" cy="4183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8384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34CD0-0CF2-4E33-AAE8-985DF7F22559}">
      <dsp:nvSpPr>
        <dsp:cNvPr id="0" name=""/>
        <dsp:cNvSpPr/>
      </dsp:nvSpPr>
      <dsp:spPr>
        <a:xfrm>
          <a:off x="434020" y="3207"/>
          <a:ext cx="9914729" cy="1401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88F0A-4243-4A14-9F30-4579963B45EB}">
      <dsp:nvSpPr>
        <dsp:cNvPr id="0" name=""/>
        <dsp:cNvSpPr/>
      </dsp:nvSpPr>
      <dsp:spPr>
        <a:xfrm>
          <a:off x="593862" y="155057"/>
          <a:ext cx="9914729" cy="14015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لا تجوز المقاصة بين ديون الشركة وديون الشركاء</a:t>
          </a:r>
        </a:p>
      </dsp:txBody>
      <dsp:txXfrm>
        <a:off x="634913" y="196108"/>
        <a:ext cx="9832627" cy="1319489"/>
      </dsp:txXfrm>
    </dsp:sp>
    <dsp:sp modelId="{8344C992-D744-411D-BBD9-0854ACE5D114}">
      <dsp:nvSpPr>
        <dsp:cNvPr id="0" name=""/>
        <dsp:cNvSpPr/>
      </dsp:nvSpPr>
      <dsp:spPr>
        <a:xfrm>
          <a:off x="990784" y="1823184"/>
          <a:ext cx="8801201" cy="6376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8F0B0B-0734-40A3-ABC9-2356E0082869}">
      <dsp:nvSpPr>
        <dsp:cNvPr id="0" name=""/>
        <dsp:cNvSpPr/>
      </dsp:nvSpPr>
      <dsp:spPr>
        <a:xfrm>
          <a:off x="1150625" y="1975033"/>
          <a:ext cx="8801201" cy="6376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المقاصة: هي تسوية الحقوق والديون التي تدخل في ذمة واحدة</a:t>
          </a:r>
        </a:p>
      </dsp:txBody>
      <dsp:txXfrm>
        <a:off x="1169300" y="1993708"/>
        <a:ext cx="8763851" cy="600259"/>
      </dsp:txXfrm>
    </dsp:sp>
    <dsp:sp modelId="{DD7D466A-334F-4AF9-88EA-5BDACA3B5B97}">
      <dsp:nvSpPr>
        <dsp:cNvPr id="0" name=""/>
        <dsp:cNvSpPr/>
      </dsp:nvSpPr>
      <dsp:spPr>
        <a:xfrm>
          <a:off x="509702" y="2879178"/>
          <a:ext cx="4507882" cy="2476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F5C53-2DF3-44B3-9EC1-5A9922ADD91B}">
      <dsp:nvSpPr>
        <dsp:cNvPr id="0" name=""/>
        <dsp:cNvSpPr/>
      </dsp:nvSpPr>
      <dsp:spPr>
        <a:xfrm>
          <a:off x="669544" y="3031027"/>
          <a:ext cx="4507882" cy="2476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المقاصة: متحدان- حال الأداء- خاليين من النزاع</a:t>
          </a:r>
        </a:p>
      </dsp:txBody>
      <dsp:txXfrm>
        <a:off x="742092" y="3103575"/>
        <a:ext cx="4362786" cy="2331869"/>
      </dsp:txXfrm>
    </dsp:sp>
    <dsp:sp modelId="{B22E2F25-B39F-4231-8D5A-244EB2DD555E}">
      <dsp:nvSpPr>
        <dsp:cNvPr id="0" name=""/>
        <dsp:cNvSpPr/>
      </dsp:nvSpPr>
      <dsp:spPr>
        <a:xfrm>
          <a:off x="5337268" y="2879178"/>
          <a:ext cx="4935800" cy="23721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52FF6-A811-4D7B-BD9B-CFE92F931EAE}">
      <dsp:nvSpPr>
        <dsp:cNvPr id="0" name=""/>
        <dsp:cNvSpPr/>
      </dsp:nvSpPr>
      <dsp:spPr>
        <a:xfrm>
          <a:off x="5497109" y="3031027"/>
          <a:ext cx="4935800" cy="23721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إذا أصبحت دائن ومدين في نفس الوقت وأنت دائن ومدين لي بنفس الوقت</a:t>
          </a:r>
        </a:p>
      </dsp:txBody>
      <dsp:txXfrm>
        <a:off x="5566587" y="3100505"/>
        <a:ext cx="4796844" cy="2233186"/>
      </dsp:txXfrm>
    </dsp:sp>
    <dsp:sp modelId="{6194E003-D33A-42E4-8E27-0B8E8D3B5104}">
      <dsp:nvSpPr>
        <dsp:cNvPr id="0" name=""/>
        <dsp:cNvSpPr/>
      </dsp:nvSpPr>
      <dsp:spPr>
        <a:xfrm>
          <a:off x="3147271" y="5672913"/>
          <a:ext cx="7585938" cy="9134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5F4A82-7396-42FE-9091-176EF18A41E0}">
      <dsp:nvSpPr>
        <dsp:cNvPr id="0" name=""/>
        <dsp:cNvSpPr/>
      </dsp:nvSpPr>
      <dsp:spPr>
        <a:xfrm>
          <a:off x="3307112" y="5824762"/>
          <a:ext cx="7585938" cy="9134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الشركة تطلب مني مبلغ 100 الف دين، لا يجوز القول أنا لي عند زيد الشريك في الشركة مبلغ 100 الف، تبقى 100 مقابل 100 ( لا يجوز) هذا دين شخصي تصرف انت وهذا الشريك</a:t>
          </a:r>
        </a:p>
      </dsp:txBody>
      <dsp:txXfrm>
        <a:off x="3333867" y="5851517"/>
        <a:ext cx="7532428" cy="85998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70A1A-5726-4987-87CA-76CCC5761858}">
      <dsp:nvSpPr>
        <dsp:cNvPr id="0" name=""/>
        <dsp:cNvSpPr/>
      </dsp:nvSpPr>
      <dsp:spPr>
        <a:xfrm>
          <a:off x="10247952" y="1534017"/>
          <a:ext cx="91440" cy="701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1203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3D15F-C2E4-487F-ACBD-C701692713F5}">
      <dsp:nvSpPr>
        <dsp:cNvPr id="0" name=""/>
        <dsp:cNvSpPr/>
      </dsp:nvSpPr>
      <dsp:spPr>
        <a:xfrm>
          <a:off x="6614968" y="3766215"/>
          <a:ext cx="91440" cy="701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120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784B7-B35C-4586-844B-53FD7615919B}">
      <dsp:nvSpPr>
        <dsp:cNvPr id="0" name=""/>
        <dsp:cNvSpPr/>
      </dsp:nvSpPr>
      <dsp:spPr>
        <a:xfrm>
          <a:off x="4680440" y="1534017"/>
          <a:ext cx="1980248" cy="701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849"/>
              </a:lnTo>
              <a:lnTo>
                <a:pt x="1980248" y="477849"/>
              </a:lnTo>
              <a:lnTo>
                <a:pt x="1980248" y="701203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7C42F7-DBB1-43A3-8C53-28DB33734A43}">
      <dsp:nvSpPr>
        <dsp:cNvPr id="0" name=""/>
        <dsp:cNvSpPr/>
      </dsp:nvSpPr>
      <dsp:spPr>
        <a:xfrm>
          <a:off x="2267202" y="3766215"/>
          <a:ext cx="91440" cy="701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120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7BDEF8-08BA-4404-949F-639C111AC6EE}">
      <dsp:nvSpPr>
        <dsp:cNvPr id="0" name=""/>
        <dsp:cNvSpPr/>
      </dsp:nvSpPr>
      <dsp:spPr>
        <a:xfrm>
          <a:off x="2312922" y="1534017"/>
          <a:ext cx="2367517" cy="701203"/>
        </a:xfrm>
        <a:custGeom>
          <a:avLst/>
          <a:gdLst/>
          <a:ahLst/>
          <a:cxnLst/>
          <a:rect l="0" t="0" r="0" b="0"/>
          <a:pathLst>
            <a:path>
              <a:moveTo>
                <a:pt x="2367517" y="0"/>
              </a:moveTo>
              <a:lnTo>
                <a:pt x="2367517" y="477849"/>
              </a:lnTo>
              <a:lnTo>
                <a:pt x="0" y="477849"/>
              </a:lnTo>
              <a:lnTo>
                <a:pt x="0" y="701203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D52C92-CFB2-48C9-9FB1-DDD8E44FE99F}">
      <dsp:nvSpPr>
        <dsp:cNvPr id="0" name=""/>
        <dsp:cNvSpPr/>
      </dsp:nvSpPr>
      <dsp:spPr>
        <a:xfrm>
          <a:off x="2363008" y="3022"/>
          <a:ext cx="4634864" cy="153099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157CE1-4614-4A76-B461-79AD54A7A3C7}">
      <dsp:nvSpPr>
        <dsp:cNvPr id="0" name=""/>
        <dsp:cNvSpPr/>
      </dsp:nvSpPr>
      <dsp:spPr>
        <a:xfrm>
          <a:off x="2630899" y="257518"/>
          <a:ext cx="4634864" cy="1530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إفلاس الشركة ليس نتيجة حتمية لإفلاس الشركاء</a:t>
          </a:r>
        </a:p>
      </dsp:txBody>
      <dsp:txXfrm>
        <a:off x="2675740" y="302359"/>
        <a:ext cx="4545182" cy="1441312"/>
      </dsp:txXfrm>
    </dsp:sp>
    <dsp:sp modelId="{3F72ECF0-488E-4F32-BE4C-9D71A5D8716D}">
      <dsp:nvSpPr>
        <dsp:cNvPr id="0" name=""/>
        <dsp:cNvSpPr/>
      </dsp:nvSpPr>
      <dsp:spPr>
        <a:xfrm>
          <a:off x="992325" y="2235220"/>
          <a:ext cx="2641195" cy="1530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975AD4-C605-4EA8-A92A-CBC4A3F05D1B}">
      <dsp:nvSpPr>
        <dsp:cNvPr id="0" name=""/>
        <dsp:cNvSpPr/>
      </dsp:nvSpPr>
      <dsp:spPr>
        <a:xfrm>
          <a:off x="1260215" y="2489717"/>
          <a:ext cx="2641195" cy="1530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الاستثناء: </a:t>
          </a:r>
          <a:r>
            <a:rPr lang="ar-EG" sz="3200" b="1" kern="1200" dirty="0"/>
            <a:t>الشركاء المتضامنين</a:t>
          </a:r>
        </a:p>
      </dsp:txBody>
      <dsp:txXfrm>
        <a:off x="1305056" y="2534558"/>
        <a:ext cx="2551513" cy="1441312"/>
      </dsp:txXfrm>
    </dsp:sp>
    <dsp:sp modelId="{14292B01-25C6-4ECE-AC1C-C1A919685A5D}">
      <dsp:nvSpPr>
        <dsp:cNvPr id="0" name=""/>
        <dsp:cNvSpPr/>
      </dsp:nvSpPr>
      <dsp:spPr>
        <a:xfrm>
          <a:off x="204417" y="4467419"/>
          <a:ext cx="4217010" cy="1980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D5AE7C-0616-4A2B-BD3E-0D009B28239B}">
      <dsp:nvSpPr>
        <dsp:cNvPr id="0" name=""/>
        <dsp:cNvSpPr/>
      </dsp:nvSpPr>
      <dsp:spPr>
        <a:xfrm>
          <a:off x="472308" y="4721915"/>
          <a:ext cx="4217010" cy="19805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إفلاس الشركة يترتب عليه إفلاس الشركاء المتضامنين نظراً لمسؤوليتهم الشخصية التضامنية عن ديون الشركة</a:t>
          </a:r>
        </a:p>
      </dsp:txBody>
      <dsp:txXfrm>
        <a:off x="530317" y="4779924"/>
        <a:ext cx="4100992" cy="1864538"/>
      </dsp:txXfrm>
    </dsp:sp>
    <dsp:sp modelId="{C3D9D13B-FC01-42D0-BA0D-28C33C72A92B}">
      <dsp:nvSpPr>
        <dsp:cNvPr id="0" name=""/>
        <dsp:cNvSpPr/>
      </dsp:nvSpPr>
      <dsp:spPr>
        <a:xfrm>
          <a:off x="4952821" y="2235220"/>
          <a:ext cx="3415734" cy="1530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BBF386-9AE6-47CE-9F13-5FC45915F9A2}">
      <dsp:nvSpPr>
        <dsp:cNvPr id="0" name=""/>
        <dsp:cNvSpPr/>
      </dsp:nvSpPr>
      <dsp:spPr>
        <a:xfrm>
          <a:off x="5220712" y="2489717"/>
          <a:ext cx="3415734" cy="1530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القاعدة العامة: </a:t>
          </a:r>
          <a:r>
            <a:rPr lang="ar-EG" sz="3200" b="1" kern="1200" dirty="0"/>
            <a:t>إفلاس الشركة لا يترتب عليه إفلاس الشركاء </a:t>
          </a:r>
        </a:p>
      </dsp:txBody>
      <dsp:txXfrm>
        <a:off x="5265553" y="2534558"/>
        <a:ext cx="3326052" cy="1441312"/>
      </dsp:txXfrm>
    </dsp:sp>
    <dsp:sp modelId="{1B7FC206-A708-4AA2-805D-4371A62FCD6B}">
      <dsp:nvSpPr>
        <dsp:cNvPr id="0" name=""/>
        <dsp:cNvSpPr/>
      </dsp:nvSpPr>
      <dsp:spPr>
        <a:xfrm>
          <a:off x="4957209" y="4467419"/>
          <a:ext cx="3406957" cy="2024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7D70AE-FCAB-4FB3-B3EA-68327ABF2AA2}">
      <dsp:nvSpPr>
        <dsp:cNvPr id="0" name=""/>
        <dsp:cNvSpPr/>
      </dsp:nvSpPr>
      <dsp:spPr>
        <a:xfrm>
          <a:off x="5225100" y="4721915"/>
          <a:ext cx="3406957" cy="2024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نظراً لاستقلال الذمة المالية لكل منهما كما لا يترتب على إفلاس الشريك إفلاس الشركة</a:t>
          </a:r>
        </a:p>
      </dsp:txBody>
      <dsp:txXfrm>
        <a:off x="5284387" y="4781202"/>
        <a:ext cx="3288383" cy="1905630"/>
      </dsp:txXfrm>
    </dsp:sp>
    <dsp:sp modelId="{BF23CCE8-E99B-4675-80C3-1FE03F77609F}">
      <dsp:nvSpPr>
        <dsp:cNvPr id="0" name=""/>
        <dsp:cNvSpPr/>
      </dsp:nvSpPr>
      <dsp:spPr>
        <a:xfrm>
          <a:off x="8867653" y="3022"/>
          <a:ext cx="2852038" cy="15309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C731FD-66AA-43B6-B37F-A9C255FB0B27}">
      <dsp:nvSpPr>
        <dsp:cNvPr id="0" name=""/>
        <dsp:cNvSpPr/>
      </dsp:nvSpPr>
      <dsp:spPr>
        <a:xfrm>
          <a:off x="9135543" y="257518"/>
          <a:ext cx="2852038" cy="1530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تعتبر حصة الشريك في الشركة من طبيعة منقولة</a:t>
          </a:r>
        </a:p>
      </dsp:txBody>
      <dsp:txXfrm>
        <a:off x="9180384" y="302359"/>
        <a:ext cx="2762356" cy="1441312"/>
      </dsp:txXfrm>
    </dsp:sp>
    <dsp:sp modelId="{3CAF1A31-41D0-4988-9B81-3E0BA4EF59FE}">
      <dsp:nvSpPr>
        <dsp:cNvPr id="0" name=""/>
        <dsp:cNvSpPr/>
      </dsp:nvSpPr>
      <dsp:spPr>
        <a:xfrm>
          <a:off x="8904336" y="2235220"/>
          <a:ext cx="2778671" cy="1530994"/>
        </a:xfrm>
        <a:prstGeom prst="roundRect">
          <a:avLst>
            <a:gd name="adj" fmla="val 10000"/>
          </a:avLst>
        </a:prstGeom>
        <a:solidFill>
          <a:srgbClr val="17698F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B22C35-1AC3-498D-BCEB-F84668BF3ABA}">
      <dsp:nvSpPr>
        <dsp:cNvPr id="0" name=""/>
        <dsp:cNvSpPr/>
      </dsp:nvSpPr>
      <dsp:spPr>
        <a:xfrm>
          <a:off x="9172227" y="2489717"/>
          <a:ext cx="2778671" cy="1530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حتى ولو كانت الحصة التي قدمها في رأس المال عقاراً</a:t>
          </a:r>
        </a:p>
      </dsp:txBody>
      <dsp:txXfrm>
        <a:off x="9217068" y="2534558"/>
        <a:ext cx="2688989" cy="144131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055111-2F57-41F1-B598-16214D56B0F1}">
      <dsp:nvSpPr>
        <dsp:cNvPr id="0" name=""/>
        <dsp:cNvSpPr/>
      </dsp:nvSpPr>
      <dsp:spPr>
        <a:xfrm>
          <a:off x="7853172" y="3852192"/>
          <a:ext cx="502087" cy="1462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2303"/>
              </a:lnTo>
              <a:lnTo>
                <a:pt x="502087" y="1462303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737EE2-4E4B-44C1-98FD-EA8FBB2AB78D}">
      <dsp:nvSpPr>
        <dsp:cNvPr id="0" name=""/>
        <dsp:cNvSpPr/>
      </dsp:nvSpPr>
      <dsp:spPr>
        <a:xfrm>
          <a:off x="6911324" y="844499"/>
          <a:ext cx="2868070" cy="1158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8243"/>
              </a:lnTo>
              <a:lnTo>
                <a:pt x="2868070" y="928243"/>
              </a:lnTo>
              <a:lnTo>
                <a:pt x="2868070" y="115874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F71F5-147C-49B8-A1A1-DF83BDBD483E}">
      <dsp:nvSpPr>
        <dsp:cNvPr id="0" name=""/>
        <dsp:cNvSpPr/>
      </dsp:nvSpPr>
      <dsp:spPr>
        <a:xfrm>
          <a:off x="4323232" y="3746493"/>
          <a:ext cx="1304660" cy="140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04660" y="1405782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012B5-D48E-4495-90A2-FE1CB1FD2304}">
      <dsp:nvSpPr>
        <dsp:cNvPr id="0" name=""/>
        <dsp:cNvSpPr/>
      </dsp:nvSpPr>
      <dsp:spPr>
        <a:xfrm>
          <a:off x="4323232" y="844499"/>
          <a:ext cx="2588092" cy="1158740"/>
        </a:xfrm>
        <a:custGeom>
          <a:avLst/>
          <a:gdLst/>
          <a:ahLst/>
          <a:cxnLst/>
          <a:rect l="0" t="0" r="0" b="0"/>
          <a:pathLst>
            <a:path>
              <a:moveTo>
                <a:pt x="2588092" y="0"/>
              </a:moveTo>
              <a:lnTo>
                <a:pt x="2588092" y="928243"/>
              </a:lnTo>
              <a:lnTo>
                <a:pt x="0" y="928243"/>
              </a:lnTo>
              <a:lnTo>
                <a:pt x="0" y="115874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09A73-B542-4166-A123-2A48800FB8C6}">
      <dsp:nvSpPr>
        <dsp:cNvPr id="0" name=""/>
        <dsp:cNvSpPr/>
      </dsp:nvSpPr>
      <dsp:spPr>
        <a:xfrm>
          <a:off x="4276594" y="0"/>
          <a:ext cx="5269459" cy="84449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000" b="1" kern="1200" dirty="0"/>
            <a:t>أهلية الشركة</a:t>
          </a:r>
          <a:endParaRPr lang="ar-EG" sz="4000" kern="1200" dirty="0"/>
        </a:p>
      </dsp:txBody>
      <dsp:txXfrm>
        <a:off x="4276594" y="0"/>
        <a:ext cx="5269459" cy="844499"/>
      </dsp:txXfrm>
    </dsp:sp>
    <dsp:sp modelId="{62558F52-C9C3-4BC5-9DF7-0B97153212AB}">
      <dsp:nvSpPr>
        <dsp:cNvPr id="0" name=""/>
        <dsp:cNvSpPr/>
      </dsp:nvSpPr>
      <dsp:spPr>
        <a:xfrm>
          <a:off x="1735842" y="2003239"/>
          <a:ext cx="5174779" cy="174325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هل يجوز أن تقبل تبرعات: </a:t>
          </a:r>
          <a:r>
            <a:rPr lang="ar-EG" sz="3200" b="1" kern="1200" dirty="0"/>
            <a:t>نعم، بشرط الا تكون هذه التبرعات غير مشروطة بشروط تتنافى مع غرض الشركة </a:t>
          </a:r>
        </a:p>
      </dsp:txBody>
      <dsp:txXfrm>
        <a:off x="1735842" y="2003239"/>
        <a:ext cx="5174779" cy="1743253"/>
      </dsp:txXfrm>
    </dsp:sp>
    <dsp:sp modelId="{58E63019-4A0D-4E90-AB5E-C35E527D1FB6}">
      <dsp:nvSpPr>
        <dsp:cNvPr id="0" name=""/>
        <dsp:cNvSpPr/>
      </dsp:nvSpPr>
      <dsp:spPr>
        <a:xfrm>
          <a:off x="1539985" y="4321507"/>
          <a:ext cx="4087907" cy="166153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هل الشركة تتبرع: </a:t>
          </a:r>
          <a:r>
            <a:rPr lang="ar-EG" sz="3200" b="1" kern="1200" dirty="0"/>
            <a:t>لا يجوز لإنه ضد هدفها تحقيق الربح، الاستثناء التبرعات الخيرية</a:t>
          </a:r>
        </a:p>
      </dsp:txBody>
      <dsp:txXfrm>
        <a:off x="1539985" y="4321507"/>
        <a:ext cx="4087907" cy="1661536"/>
      </dsp:txXfrm>
    </dsp:sp>
    <dsp:sp modelId="{EF1CEA23-6FF2-4BE8-9A4A-C7175E59D8BF}">
      <dsp:nvSpPr>
        <dsp:cNvPr id="0" name=""/>
        <dsp:cNvSpPr/>
      </dsp:nvSpPr>
      <dsp:spPr>
        <a:xfrm>
          <a:off x="7371617" y="2003239"/>
          <a:ext cx="4815554" cy="184895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تمتع الشركة بالأهلية </a:t>
          </a:r>
          <a:r>
            <a:rPr lang="ar-EG" sz="3200" b="1" kern="1200" dirty="0">
              <a:highlight>
                <a:srgbClr val="FFFF00"/>
              </a:highlight>
            </a:rPr>
            <a:t>في حدود الغرض الذي أنشئت من أجل تحقيقه</a:t>
          </a:r>
        </a:p>
      </dsp:txBody>
      <dsp:txXfrm>
        <a:off x="7371617" y="2003239"/>
        <a:ext cx="4815554" cy="1848952"/>
      </dsp:txXfrm>
    </dsp:sp>
    <dsp:sp modelId="{ACC537D9-90CD-4C65-B598-3F1B09D7B024}">
      <dsp:nvSpPr>
        <dsp:cNvPr id="0" name=""/>
        <dsp:cNvSpPr/>
      </dsp:nvSpPr>
      <dsp:spPr>
        <a:xfrm>
          <a:off x="8355260" y="4434506"/>
          <a:ext cx="3499282" cy="17599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فللشركة أن تبيع وتشتري، تؤجر وتستأجر، تقرض وتقترض، تقاضي وتتقاضى</a:t>
          </a:r>
        </a:p>
      </dsp:txBody>
      <dsp:txXfrm>
        <a:off x="8355260" y="4434506"/>
        <a:ext cx="3499282" cy="175998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3C4CB3-EE6A-4678-8F8F-92ED90574E25}">
      <dsp:nvSpPr>
        <dsp:cNvPr id="0" name=""/>
        <dsp:cNvSpPr/>
      </dsp:nvSpPr>
      <dsp:spPr>
        <a:xfrm>
          <a:off x="10713022" y="4719553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532A72-D39A-445B-A50B-421BAA901AD8}">
      <dsp:nvSpPr>
        <dsp:cNvPr id="0" name=""/>
        <dsp:cNvSpPr/>
      </dsp:nvSpPr>
      <dsp:spPr>
        <a:xfrm>
          <a:off x="9665556" y="2019725"/>
          <a:ext cx="1093186" cy="444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76"/>
              </a:lnTo>
              <a:lnTo>
                <a:pt x="1093186" y="303076"/>
              </a:lnTo>
              <a:lnTo>
                <a:pt x="1093186" y="444738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8F9BF4-8CC9-4651-BE31-835FD01A04CC}">
      <dsp:nvSpPr>
        <dsp:cNvPr id="0" name=""/>
        <dsp:cNvSpPr/>
      </dsp:nvSpPr>
      <dsp:spPr>
        <a:xfrm>
          <a:off x="7890298" y="2019725"/>
          <a:ext cx="1775257" cy="444738"/>
        </a:xfrm>
        <a:custGeom>
          <a:avLst/>
          <a:gdLst/>
          <a:ahLst/>
          <a:cxnLst/>
          <a:rect l="0" t="0" r="0" b="0"/>
          <a:pathLst>
            <a:path>
              <a:moveTo>
                <a:pt x="1775257" y="0"/>
              </a:moveTo>
              <a:lnTo>
                <a:pt x="1775257" y="303076"/>
              </a:lnTo>
              <a:lnTo>
                <a:pt x="0" y="303076"/>
              </a:lnTo>
              <a:lnTo>
                <a:pt x="0" y="444738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85116-7413-465C-9B56-E3E7AD70FE8D}">
      <dsp:nvSpPr>
        <dsp:cNvPr id="0" name=""/>
        <dsp:cNvSpPr/>
      </dsp:nvSpPr>
      <dsp:spPr>
        <a:xfrm>
          <a:off x="6799207" y="603953"/>
          <a:ext cx="2866349" cy="444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76"/>
              </a:lnTo>
              <a:lnTo>
                <a:pt x="2866349" y="303076"/>
              </a:lnTo>
              <a:lnTo>
                <a:pt x="2866349" y="44473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F7A25-084F-49A4-A6B0-D26360353B6D}">
      <dsp:nvSpPr>
        <dsp:cNvPr id="0" name=""/>
        <dsp:cNvSpPr/>
      </dsp:nvSpPr>
      <dsp:spPr>
        <a:xfrm>
          <a:off x="5141493" y="4924664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FCDC2F-EEFA-4485-BD5C-44005FD4E3FC}">
      <dsp:nvSpPr>
        <dsp:cNvPr id="0" name=""/>
        <dsp:cNvSpPr/>
      </dsp:nvSpPr>
      <dsp:spPr>
        <a:xfrm>
          <a:off x="3599801" y="2019725"/>
          <a:ext cx="1587412" cy="444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76"/>
              </a:lnTo>
              <a:lnTo>
                <a:pt x="1587412" y="303076"/>
              </a:lnTo>
              <a:lnTo>
                <a:pt x="1587412" y="444738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9C19F-0F68-4F7C-A95E-0476665E80EB}">
      <dsp:nvSpPr>
        <dsp:cNvPr id="0" name=""/>
        <dsp:cNvSpPr/>
      </dsp:nvSpPr>
      <dsp:spPr>
        <a:xfrm>
          <a:off x="1894292" y="4878404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D49C52-21C2-4B48-AAC3-7FDBBF963EDB}">
      <dsp:nvSpPr>
        <dsp:cNvPr id="0" name=""/>
        <dsp:cNvSpPr/>
      </dsp:nvSpPr>
      <dsp:spPr>
        <a:xfrm>
          <a:off x="1940012" y="2019725"/>
          <a:ext cx="1659788" cy="444738"/>
        </a:xfrm>
        <a:custGeom>
          <a:avLst/>
          <a:gdLst/>
          <a:ahLst/>
          <a:cxnLst/>
          <a:rect l="0" t="0" r="0" b="0"/>
          <a:pathLst>
            <a:path>
              <a:moveTo>
                <a:pt x="1659788" y="0"/>
              </a:moveTo>
              <a:lnTo>
                <a:pt x="1659788" y="303076"/>
              </a:lnTo>
              <a:lnTo>
                <a:pt x="0" y="303076"/>
              </a:lnTo>
              <a:lnTo>
                <a:pt x="0" y="444738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5CDDEB-F52D-4853-BADF-A0AD73D84DC8}">
      <dsp:nvSpPr>
        <dsp:cNvPr id="0" name=""/>
        <dsp:cNvSpPr/>
      </dsp:nvSpPr>
      <dsp:spPr>
        <a:xfrm>
          <a:off x="3599801" y="603953"/>
          <a:ext cx="3199405" cy="444738"/>
        </a:xfrm>
        <a:custGeom>
          <a:avLst/>
          <a:gdLst/>
          <a:ahLst/>
          <a:cxnLst/>
          <a:rect l="0" t="0" r="0" b="0"/>
          <a:pathLst>
            <a:path>
              <a:moveTo>
                <a:pt x="3199405" y="0"/>
              </a:moveTo>
              <a:lnTo>
                <a:pt x="3199405" y="303076"/>
              </a:lnTo>
              <a:lnTo>
                <a:pt x="0" y="303076"/>
              </a:lnTo>
              <a:lnTo>
                <a:pt x="0" y="44473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4EDC8D-5F04-42B5-86D8-D00FD1528BB7}">
      <dsp:nvSpPr>
        <dsp:cNvPr id="0" name=""/>
        <dsp:cNvSpPr/>
      </dsp:nvSpPr>
      <dsp:spPr>
        <a:xfrm>
          <a:off x="3890372" y="970"/>
          <a:ext cx="5817668" cy="6029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E676B3-2ACC-4281-BFBA-BAEE55DC3657}">
      <dsp:nvSpPr>
        <dsp:cNvPr id="0" name=""/>
        <dsp:cNvSpPr/>
      </dsp:nvSpPr>
      <dsp:spPr>
        <a:xfrm>
          <a:off x="4060282" y="162385"/>
          <a:ext cx="5817668" cy="6029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هل الشركة تسأل مسؤولية مدنية وجنائية</a:t>
          </a:r>
        </a:p>
      </dsp:txBody>
      <dsp:txXfrm>
        <a:off x="4077943" y="180046"/>
        <a:ext cx="5782346" cy="567660"/>
      </dsp:txXfrm>
    </dsp:sp>
    <dsp:sp modelId="{820A5085-25F0-49E5-8510-67005334CF85}">
      <dsp:nvSpPr>
        <dsp:cNvPr id="0" name=""/>
        <dsp:cNvSpPr/>
      </dsp:nvSpPr>
      <dsp:spPr>
        <a:xfrm>
          <a:off x="1267607" y="1048692"/>
          <a:ext cx="46643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A97FE33-4968-47FB-B4F8-B1F2DEFC7792}">
      <dsp:nvSpPr>
        <dsp:cNvPr id="0" name=""/>
        <dsp:cNvSpPr/>
      </dsp:nvSpPr>
      <dsp:spPr>
        <a:xfrm>
          <a:off x="1437517" y="1210106"/>
          <a:ext cx="46643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جنائياً: لا يمكن، كقاعدة عامة، مؤاخذتها جنائياً </a:t>
          </a:r>
        </a:p>
      </dsp:txBody>
      <dsp:txXfrm>
        <a:off x="1465958" y="1238547"/>
        <a:ext cx="4607504" cy="914151"/>
      </dsp:txXfrm>
    </dsp:sp>
    <dsp:sp modelId="{BEB2D5AE-FAC4-4C0B-9246-5DEAECD156CF}">
      <dsp:nvSpPr>
        <dsp:cNvPr id="0" name=""/>
        <dsp:cNvSpPr/>
      </dsp:nvSpPr>
      <dsp:spPr>
        <a:xfrm>
          <a:off x="522510" y="2464464"/>
          <a:ext cx="2835005" cy="2413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DCAC062-B20C-445A-A1DF-123E84F7C5FD}">
      <dsp:nvSpPr>
        <dsp:cNvPr id="0" name=""/>
        <dsp:cNvSpPr/>
      </dsp:nvSpPr>
      <dsp:spPr>
        <a:xfrm>
          <a:off x="692419" y="2625878"/>
          <a:ext cx="2835005" cy="24139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لا يوجد مسئولية جنائية ولكن يوجد عقوبة تتماشى مع طبيعة الشخص </a:t>
          </a:r>
          <a:r>
            <a:rPr lang="ar-EG" sz="2800" b="1" kern="1200" dirty="0" err="1"/>
            <a:t>الإعتباري</a:t>
          </a:r>
          <a:r>
            <a:rPr lang="ar-EG" sz="2800" b="1" kern="1200" dirty="0"/>
            <a:t> </a:t>
          </a:r>
        </a:p>
      </dsp:txBody>
      <dsp:txXfrm>
        <a:off x="763121" y="2696580"/>
        <a:ext cx="2693601" cy="2272536"/>
      </dsp:txXfrm>
    </dsp:sp>
    <dsp:sp modelId="{6339C439-EC4F-4317-AE0A-269A14B20EE6}">
      <dsp:nvSpPr>
        <dsp:cNvPr id="0" name=""/>
        <dsp:cNvSpPr/>
      </dsp:nvSpPr>
      <dsp:spPr>
        <a:xfrm>
          <a:off x="650900" y="5323143"/>
          <a:ext cx="2578224" cy="1296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700ACC6-0E9E-4C80-95D0-223E89B86735}">
      <dsp:nvSpPr>
        <dsp:cNvPr id="0" name=""/>
        <dsp:cNvSpPr/>
      </dsp:nvSpPr>
      <dsp:spPr>
        <a:xfrm>
          <a:off x="820810" y="5484557"/>
          <a:ext cx="2578224" cy="1296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1- الغرامة</a:t>
          </a:r>
        </a:p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2- الحل</a:t>
          </a:r>
        </a:p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3- المصادرة</a:t>
          </a:r>
        </a:p>
      </dsp:txBody>
      <dsp:txXfrm>
        <a:off x="858776" y="5522523"/>
        <a:ext cx="2502292" cy="1220339"/>
      </dsp:txXfrm>
    </dsp:sp>
    <dsp:sp modelId="{B6A400B6-3648-4AD0-878C-1EC53A3A550B}">
      <dsp:nvSpPr>
        <dsp:cNvPr id="0" name=""/>
        <dsp:cNvSpPr/>
      </dsp:nvSpPr>
      <dsp:spPr>
        <a:xfrm>
          <a:off x="3697334" y="2464464"/>
          <a:ext cx="2979757" cy="2460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3B95A9D-EBDE-4A30-89A6-01EA347FBB4E}">
      <dsp:nvSpPr>
        <dsp:cNvPr id="0" name=""/>
        <dsp:cNvSpPr/>
      </dsp:nvSpPr>
      <dsp:spPr>
        <a:xfrm>
          <a:off x="3867243" y="2625878"/>
          <a:ext cx="2979757" cy="2460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1- </a:t>
          </a:r>
          <a:r>
            <a:rPr lang="ar-EG" sz="2800" b="1" kern="1200" dirty="0" err="1"/>
            <a:t>المسئوولية</a:t>
          </a:r>
          <a:r>
            <a:rPr lang="ar-EG" sz="2800" b="1" kern="1200" dirty="0"/>
            <a:t> الجنائية عقوبة </a:t>
          </a:r>
          <a:r>
            <a:rPr lang="ar-EG" sz="2800" b="1" kern="1200" dirty="0" err="1"/>
            <a:t>شخصية.2</a:t>
          </a:r>
          <a:r>
            <a:rPr lang="ar-EG" sz="2800" b="1" kern="1200" dirty="0"/>
            <a:t> - الشركة ليس لها </a:t>
          </a:r>
          <a:r>
            <a:rPr lang="ar-EG" sz="2800" b="1" kern="1200" dirty="0" err="1"/>
            <a:t>إرادة.3</a:t>
          </a:r>
          <a:r>
            <a:rPr lang="ar-EG" sz="2800" b="1" kern="1200" dirty="0"/>
            <a:t>- الذي ارتكاب العمال أو الموظفين</a:t>
          </a:r>
        </a:p>
      </dsp:txBody>
      <dsp:txXfrm>
        <a:off x="3939300" y="2697935"/>
        <a:ext cx="2835643" cy="2316086"/>
      </dsp:txXfrm>
    </dsp:sp>
    <dsp:sp modelId="{E503B878-EE53-4F16-86BA-F2DEDA2076F5}">
      <dsp:nvSpPr>
        <dsp:cNvPr id="0" name=""/>
        <dsp:cNvSpPr/>
      </dsp:nvSpPr>
      <dsp:spPr>
        <a:xfrm>
          <a:off x="3932714" y="5369403"/>
          <a:ext cx="2508997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FDD95D-25FE-4231-A187-F13084D053F4}">
      <dsp:nvSpPr>
        <dsp:cNvPr id="0" name=""/>
        <dsp:cNvSpPr/>
      </dsp:nvSpPr>
      <dsp:spPr>
        <a:xfrm>
          <a:off x="4102624" y="5530817"/>
          <a:ext cx="2508997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لا يتصور تطبيق العقوبات البدنية (الحبس – الإعدام)</a:t>
          </a:r>
        </a:p>
      </dsp:txBody>
      <dsp:txXfrm>
        <a:off x="4131065" y="5559258"/>
        <a:ext cx="2452115" cy="914151"/>
      </dsp:txXfrm>
    </dsp:sp>
    <dsp:sp modelId="{B8512D77-C2AF-4F30-BD55-16F95D849E27}">
      <dsp:nvSpPr>
        <dsp:cNvPr id="0" name=""/>
        <dsp:cNvSpPr/>
      </dsp:nvSpPr>
      <dsp:spPr>
        <a:xfrm>
          <a:off x="7000306" y="1048692"/>
          <a:ext cx="5330500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B83AFAA-4DE2-40E9-9A79-E662EEEA67ED}">
      <dsp:nvSpPr>
        <dsp:cNvPr id="0" name=""/>
        <dsp:cNvSpPr/>
      </dsp:nvSpPr>
      <dsp:spPr>
        <a:xfrm>
          <a:off x="7170215" y="1210106"/>
          <a:ext cx="5330500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مدنية: </a:t>
          </a:r>
          <a:r>
            <a:rPr lang="ar-EG" sz="3200" b="1" kern="1200" dirty="0" err="1"/>
            <a:t>نعم،عن</a:t>
          </a:r>
          <a:r>
            <a:rPr lang="ar-EG" sz="3200" b="1" kern="1200" dirty="0"/>
            <a:t> الأخطاء العقدية أو التقصيرية التي تقع منها</a:t>
          </a:r>
        </a:p>
      </dsp:txBody>
      <dsp:txXfrm>
        <a:off x="7198656" y="1238547"/>
        <a:ext cx="5273618" cy="914151"/>
      </dsp:txXfrm>
    </dsp:sp>
    <dsp:sp modelId="{92767399-CAF3-4B60-ABEC-85D967EBE35F}">
      <dsp:nvSpPr>
        <dsp:cNvPr id="0" name=""/>
        <dsp:cNvSpPr/>
      </dsp:nvSpPr>
      <dsp:spPr>
        <a:xfrm>
          <a:off x="7016911" y="2464464"/>
          <a:ext cx="1746774" cy="30743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849EA6D-E15C-4480-B2B4-F26A86637C4A}">
      <dsp:nvSpPr>
        <dsp:cNvPr id="0" name=""/>
        <dsp:cNvSpPr/>
      </dsp:nvSpPr>
      <dsp:spPr>
        <a:xfrm>
          <a:off x="7186821" y="2625878"/>
          <a:ext cx="1746774" cy="30743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وكذلك عن الأضرار التي قد تحدثها الحيوانات أو الأشياء التي في حرستها</a:t>
          </a:r>
        </a:p>
      </dsp:txBody>
      <dsp:txXfrm>
        <a:off x="7237982" y="2677039"/>
        <a:ext cx="1644452" cy="2972008"/>
      </dsp:txXfrm>
    </dsp:sp>
    <dsp:sp modelId="{86795425-4528-4CC5-96A8-702647E9E38D}">
      <dsp:nvSpPr>
        <dsp:cNvPr id="0" name=""/>
        <dsp:cNvSpPr/>
      </dsp:nvSpPr>
      <dsp:spPr>
        <a:xfrm>
          <a:off x="9203284" y="2464464"/>
          <a:ext cx="3110916" cy="22550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9DFE813-0FD8-4F37-9E15-3CA4F74D9B05}">
      <dsp:nvSpPr>
        <dsp:cNvPr id="0" name=""/>
        <dsp:cNvSpPr/>
      </dsp:nvSpPr>
      <dsp:spPr>
        <a:xfrm>
          <a:off x="9373194" y="2625878"/>
          <a:ext cx="3110916" cy="2255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عن أي ضرر يلحق بالغير وقع من الشركة عن طريق الموظفين أو العمال أثناء تأدية وظائفهم</a:t>
          </a:r>
        </a:p>
      </dsp:txBody>
      <dsp:txXfrm>
        <a:off x="9439243" y="2691927"/>
        <a:ext cx="2978818" cy="2122991"/>
      </dsp:txXfrm>
    </dsp:sp>
    <dsp:sp modelId="{E9DBEF58-4FF8-4E2E-BDF5-B691C826F11B}">
      <dsp:nvSpPr>
        <dsp:cNvPr id="0" name=""/>
        <dsp:cNvSpPr/>
      </dsp:nvSpPr>
      <dsp:spPr>
        <a:xfrm>
          <a:off x="9103505" y="5164291"/>
          <a:ext cx="3310475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1E39719-52BF-45F4-9075-BCDEF5764355}">
      <dsp:nvSpPr>
        <dsp:cNvPr id="0" name=""/>
        <dsp:cNvSpPr/>
      </dsp:nvSpPr>
      <dsp:spPr>
        <a:xfrm>
          <a:off x="9273414" y="5325706"/>
          <a:ext cx="3310475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في حال سقوط لوحة للشركة على سيارة، تسأل الشركة وتدفع تعويض عن أي خطا</a:t>
          </a:r>
        </a:p>
      </dsp:txBody>
      <dsp:txXfrm>
        <a:off x="9301855" y="5354147"/>
        <a:ext cx="3253593" cy="91415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35E85C-A171-46CC-BF6B-4C052C3B7B8C}">
      <dsp:nvSpPr>
        <dsp:cNvPr id="0" name=""/>
        <dsp:cNvSpPr/>
      </dsp:nvSpPr>
      <dsp:spPr>
        <a:xfrm>
          <a:off x="9370335" y="4849877"/>
          <a:ext cx="91440" cy="5025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252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37C18-1B1A-4D20-83C2-8AAD8B270A62}">
      <dsp:nvSpPr>
        <dsp:cNvPr id="0" name=""/>
        <dsp:cNvSpPr/>
      </dsp:nvSpPr>
      <dsp:spPr>
        <a:xfrm>
          <a:off x="6000005" y="3250135"/>
          <a:ext cx="3416049" cy="5025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459"/>
              </a:lnTo>
              <a:lnTo>
                <a:pt x="3416049" y="342459"/>
              </a:lnTo>
              <a:lnTo>
                <a:pt x="3416049" y="50252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EE237-6F04-444B-8742-F9FB026DDB98}">
      <dsp:nvSpPr>
        <dsp:cNvPr id="0" name=""/>
        <dsp:cNvSpPr/>
      </dsp:nvSpPr>
      <dsp:spPr>
        <a:xfrm>
          <a:off x="3182343" y="4849877"/>
          <a:ext cx="91440" cy="5025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252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B365D-6F0C-4BAC-84CA-5564F1553AC7}">
      <dsp:nvSpPr>
        <dsp:cNvPr id="0" name=""/>
        <dsp:cNvSpPr/>
      </dsp:nvSpPr>
      <dsp:spPr>
        <a:xfrm>
          <a:off x="3228063" y="3250135"/>
          <a:ext cx="2771942" cy="502529"/>
        </a:xfrm>
        <a:custGeom>
          <a:avLst/>
          <a:gdLst/>
          <a:ahLst/>
          <a:cxnLst/>
          <a:rect l="0" t="0" r="0" b="0"/>
          <a:pathLst>
            <a:path>
              <a:moveTo>
                <a:pt x="2771942" y="0"/>
              </a:moveTo>
              <a:lnTo>
                <a:pt x="2771942" y="342459"/>
              </a:lnTo>
              <a:lnTo>
                <a:pt x="0" y="342459"/>
              </a:lnTo>
              <a:lnTo>
                <a:pt x="0" y="50252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75D2-A9CD-4CFA-AEFF-879B7AC1C8CE}">
      <dsp:nvSpPr>
        <dsp:cNvPr id="0" name=""/>
        <dsp:cNvSpPr/>
      </dsp:nvSpPr>
      <dsp:spPr>
        <a:xfrm>
          <a:off x="5954285" y="2193074"/>
          <a:ext cx="91440" cy="5025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252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BC6F7-BA6A-437F-9006-76C74CA04B50}">
      <dsp:nvSpPr>
        <dsp:cNvPr id="0" name=""/>
        <dsp:cNvSpPr/>
      </dsp:nvSpPr>
      <dsp:spPr>
        <a:xfrm>
          <a:off x="5954285" y="593332"/>
          <a:ext cx="91440" cy="5025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252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F8D7-5006-45FD-96ED-8470D352348C}">
      <dsp:nvSpPr>
        <dsp:cNvPr id="0" name=""/>
        <dsp:cNvSpPr/>
      </dsp:nvSpPr>
      <dsp:spPr>
        <a:xfrm>
          <a:off x="52938" y="95362"/>
          <a:ext cx="11894134" cy="4979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D0B232-35E1-4C47-9643-9C798AF45F6E}">
      <dsp:nvSpPr>
        <dsp:cNvPr id="0" name=""/>
        <dsp:cNvSpPr/>
      </dsp:nvSpPr>
      <dsp:spPr>
        <a:xfrm>
          <a:off x="244926" y="277750"/>
          <a:ext cx="11894134" cy="497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اسم الشركة</a:t>
          </a:r>
        </a:p>
      </dsp:txBody>
      <dsp:txXfrm>
        <a:off x="259511" y="292335"/>
        <a:ext cx="11864964" cy="468800"/>
      </dsp:txXfrm>
    </dsp:sp>
    <dsp:sp modelId="{6C117D7C-0B31-440A-A5D2-3E18114CC3B8}">
      <dsp:nvSpPr>
        <dsp:cNvPr id="0" name=""/>
        <dsp:cNvSpPr/>
      </dsp:nvSpPr>
      <dsp:spPr>
        <a:xfrm>
          <a:off x="316813" y="1095861"/>
          <a:ext cx="11366383" cy="1097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D75988-D9BD-400D-9E69-D15855D1AFCF}">
      <dsp:nvSpPr>
        <dsp:cNvPr id="0" name=""/>
        <dsp:cNvSpPr/>
      </dsp:nvSpPr>
      <dsp:spPr>
        <a:xfrm>
          <a:off x="508802" y="1278250"/>
          <a:ext cx="11366383" cy="1097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بما أن الشركة تتمتع بالشخصية الاعتبارية لها الحق في الحصول على اسم يميزها عن غيرها من الشركات وتوقع به التعهدات التي تتم لحسابها</a:t>
          </a:r>
        </a:p>
      </dsp:txBody>
      <dsp:txXfrm>
        <a:off x="540938" y="1310386"/>
        <a:ext cx="11302111" cy="1032941"/>
      </dsp:txXfrm>
    </dsp:sp>
    <dsp:sp modelId="{AB5D9A8D-F037-4DD0-A822-0D3281FCBAD8}">
      <dsp:nvSpPr>
        <dsp:cNvPr id="0" name=""/>
        <dsp:cNvSpPr/>
      </dsp:nvSpPr>
      <dsp:spPr>
        <a:xfrm>
          <a:off x="2703615" y="2695603"/>
          <a:ext cx="6592781" cy="5545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A99A2B-E0E3-41C3-8354-686E92013CCA}">
      <dsp:nvSpPr>
        <dsp:cNvPr id="0" name=""/>
        <dsp:cNvSpPr/>
      </dsp:nvSpPr>
      <dsp:spPr>
        <a:xfrm>
          <a:off x="2895603" y="2877992"/>
          <a:ext cx="6592781" cy="554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كيف نكتب الاسم: على حسب شكل الشركة</a:t>
          </a:r>
          <a:endParaRPr lang="ar-EG" sz="3200" kern="1200" dirty="0"/>
        </a:p>
      </dsp:txBody>
      <dsp:txXfrm>
        <a:off x="2911845" y="2894234"/>
        <a:ext cx="6560297" cy="522047"/>
      </dsp:txXfrm>
    </dsp:sp>
    <dsp:sp modelId="{1E2D468A-8DA6-4263-B0DE-4B98C8F3D0E1}">
      <dsp:nvSpPr>
        <dsp:cNvPr id="0" name=""/>
        <dsp:cNvSpPr/>
      </dsp:nvSpPr>
      <dsp:spPr>
        <a:xfrm>
          <a:off x="4002" y="3752664"/>
          <a:ext cx="6448122" cy="1097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D3117BF-4134-4CE0-A0AF-CB8242CC643F}">
      <dsp:nvSpPr>
        <dsp:cNvPr id="0" name=""/>
        <dsp:cNvSpPr/>
      </dsp:nvSpPr>
      <dsp:spPr>
        <a:xfrm>
          <a:off x="195990" y="3935053"/>
          <a:ext cx="6448122" cy="1097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شركة مساهمة: يستمد الاسم من الغرض الذي قامت من أجله (الشركة المتحدة للحديد والصلب)</a:t>
          </a:r>
        </a:p>
      </dsp:txBody>
      <dsp:txXfrm>
        <a:off x="228126" y="3967189"/>
        <a:ext cx="6383850" cy="1032941"/>
      </dsp:txXfrm>
    </dsp:sp>
    <dsp:sp modelId="{014484B9-2A62-4AE8-A843-0D767378B67E}">
      <dsp:nvSpPr>
        <dsp:cNvPr id="0" name=""/>
        <dsp:cNvSpPr/>
      </dsp:nvSpPr>
      <dsp:spPr>
        <a:xfrm>
          <a:off x="922231" y="5352407"/>
          <a:ext cx="4611664" cy="1097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46CEB4-6DD2-488B-BF98-23C9DD71C810}">
      <dsp:nvSpPr>
        <dsp:cNvPr id="0" name=""/>
        <dsp:cNvSpPr/>
      </dsp:nvSpPr>
      <dsp:spPr>
        <a:xfrm>
          <a:off x="1114219" y="5534795"/>
          <a:ext cx="4611664" cy="1097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شركة محدودة المسئولية: أما من غرضها أو من اسم أحد الشركاء مع إضافة عبارة محدودة المسؤولية</a:t>
          </a:r>
        </a:p>
      </dsp:txBody>
      <dsp:txXfrm>
        <a:off x="1146355" y="5566931"/>
        <a:ext cx="4547392" cy="1032941"/>
      </dsp:txXfrm>
    </dsp:sp>
    <dsp:sp modelId="{767CFB25-0F11-4675-87DE-633A58B9041E}">
      <dsp:nvSpPr>
        <dsp:cNvPr id="0" name=""/>
        <dsp:cNvSpPr/>
      </dsp:nvSpPr>
      <dsp:spPr>
        <a:xfrm>
          <a:off x="6836101" y="3752664"/>
          <a:ext cx="5159907" cy="1097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7FDA36-EB14-4701-BC44-CE60A287360F}">
      <dsp:nvSpPr>
        <dsp:cNvPr id="0" name=""/>
        <dsp:cNvSpPr/>
      </dsp:nvSpPr>
      <dsp:spPr>
        <a:xfrm>
          <a:off x="7028089" y="3935053"/>
          <a:ext cx="5159907" cy="1097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شركة التضامن :الاسم مشتق من أسماء الشركاء.</a:t>
          </a:r>
        </a:p>
      </dsp:txBody>
      <dsp:txXfrm>
        <a:off x="7060225" y="3967189"/>
        <a:ext cx="5095635" cy="1032941"/>
      </dsp:txXfrm>
    </dsp:sp>
    <dsp:sp modelId="{12B7DAE2-17AA-44F6-B4ED-89A625C6BA26}">
      <dsp:nvSpPr>
        <dsp:cNvPr id="0" name=""/>
        <dsp:cNvSpPr/>
      </dsp:nvSpPr>
      <dsp:spPr>
        <a:xfrm>
          <a:off x="7541980" y="5352407"/>
          <a:ext cx="3748148" cy="1097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AE844C-C067-4C13-915D-49536F549569}">
      <dsp:nvSpPr>
        <dsp:cNvPr id="0" name=""/>
        <dsp:cNvSpPr/>
      </dsp:nvSpPr>
      <dsp:spPr>
        <a:xfrm>
          <a:off x="7733969" y="5534795"/>
          <a:ext cx="3748148" cy="1097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شركة التوصية البسيطة: من أسماء الشركاء المتضامنين – في حال ورد اسم شريك موصي في الاسم؟</a:t>
          </a:r>
        </a:p>
      </dsp:txBody>
      <dsp:txXfrm>
        <a:off x="7766105" y="5566931"/>
        <a:ext cx="3683876" cy="103294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CAF69-8496-491C-AB87-F231C395B102}">
      <dsp:nvSpPr>
        <dsp:cNvPr id="0" name=""/>
        <dsp:cNvSpPr/>
      </dsp:nvSpPr>
      <dsp:spPr>
        <a:xfrm>
          <a:off x="1185856" y="3228973"/>
          <a:ext cx="344839" cy="567453"/>
        </a:xfrm>
        <a:custGeom>
          <a:avLst/>
          <a:gdLst/>
          <a:ahLst/>
          <a:cxnLst/>
          <a:rect l="0" t="0" r="0" b="0"/>
          <a:pathLst>
            <a:path>
              <a:moveTo>
                <a:pt x="344839" y="0"/>
              </a:moveTo>
              <a:lnTo>
                <a:pt x="344839" y="418550"/>
              </a:lnTo>
              <a:lnTo>
                <a:pt x="0" y="418550"/>
              </a:lnTo>
              <a:lnTo>
                <a:pt x="0" y="567453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AB44A-B55D-4166-A9BD-FC99FFD41CE8}">
      <dsp:nvSpPr>
        <dsp:cNvPr id="0" name=""/>
        <dsp:cNvSpPr/>
      </dsp:nvSpPr>
      <dsp:spPr>
        <a:xfrm>
          <a:off x="1530696" y="1662719"/>
          <a:ext cx="4913208" cy="257059"/>
        </a:xfrm>
        <a:custGeom>
          <a:avLst/>
          <a:gdLst/>
          <a:ahLst/>
          <a:cxnLst/>
          <a:rect l="0" t="0" r="0" b="0"/>
          <a:pathLst>
            <a:path>
              <a:moveTo>
                <a:pt x="4913208" y="0"/>
              </a:moveTo>
              <a:lnTo>
                <a:pt x="4913208" y="108156"/>
              </a:lnTo>
              <a:lnTo>
                <a:pt x="0" y="108156"/>
              </a:lnTo>
              <a:lnTo>
                <a:pt x="0" y="257059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84FDD9-E251-4092-9554-7C2DFA1BBBC6}">
      <dsp:nvSpPr>
        <dsp:cNvPr id="0" name=""/>
        <dsp:cNvSpPr/>
      </dsp:nvSpPr>
      <dsp:spPr>
        <a:xfrm>
          <a:off x="4184915" y="3061268"/>
          <a:ext cx="653835" cy="468265"/>
        </a:xfrm>
        <a:custGeom>
          <a:avLst/>
          <a:gdLst/>
          <a:ahLst/>
          <a:cxnLst/>
          <a:rect l="0" t="0" r="0" b="0"/>
          <a:pathLst>
            <a:path>
              <a:moveTo>
                <a:pt x="653835" y="0"/>
              </a:moveTo>
              <a:lnTo>
                <a:pt x="653835" y="319362"/>
              </a:lnTo>
              <a:lnTo>
                <a:pt x="0" y="319362"/>
              </a:lnTo>
              <a:lnTo>
                <a:pt x="0" y="468265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B9028-5F2B-4B2D-AB23-778B87F3E83F}">
      <dsp:nvSpPr>
        <dsp:cNvPr id="0" name=""/>
        <dsp:cNvSpPr/>
      </dsp:nvSpPr>
      <dsp:spPr>
        <a:xfrm>
          <a:off x="4838750" y="1662719"/>
          <a:ext cx="1605153" cy="679338"/>
        </a:xfrm>
        <a:custGeom>
          <a:avLst/>
          <a:gdLst/>
          <a:ahLst/>
          <a:cxnLst/>
          <a:rect l="0" t="0" r="0" b="0"/>
          <a:pathLst>
            <a:path>
              <a:moveTo>
                <a:pt x="1605153" y="0"/>
              </a:moveTo>
              <a:lnTo>
                <a:pt x="1605153" y="530435"/>
              </a:lnTo>
              <a:lnTo>
                <a:pt x="0" y="530435"/>
              </a:lnTo>
              <a:lnTo>
                <a:pt x="0" y="679338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5E85C-A171-46CC-BF6B-4C052C3B7B8C}">
      <dsp:nvSpPr>
        <dsp:cNvPr id="0" name=""/>
        <dsp:cNvSpPr/>
      </dsp:nvSpPr>
      <dsp:spPr>
        <a:xfrm>
          <a:off x="8844601" y="4353198"/>
          <a:ext cx="173577" cy="441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478"/>
              </a:lnTo>
              <a:lnTo>
                <a:pt x="173577" y="292478"/>
              </a:lnTo>
              <a:lnTo>
                <a:pt x="173577" y="44138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37C18-1B1A-4D20-83C2-8AAD8B270A62}">
      <dsp:nvSpPr>
        <dsp:cNvPr id="0" name=""/>
        <dsp:cNvSpPr/>
      </dsp:nvSpPr>
      <dsp:spPr>
        <a:xfrm>
          <a:off x="8844601" y="2812594"/>
          <a:ext cx="571941" cy="519941"/>
        </a:xfrm>
        <a:custGeom>
          <a:avLst/>
          <a:gdLst/>
          <a:ahLst/>
          <a:cxnLst/>
          <a:rect l="0" t="0" r="0" b="0"/>
          <a:pathLst>
            <a:path>
              <a:moveTo>
                <a:pt x="571941" y="0"/>
              </a:moveTo>
              <a:lnTo>
                <a:pt x="571941" y="371038"/>
              </a:lnTo>
              <a:lnTo>
                <a:pt x="0" y="371038"/>
              </a:lnTo>
              <a:lnTo>
                <a:pt x="0" y="51994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75D2-A9CD-4CFA-AEFF-879B7AC1C8CE}">
      <dsp:nvSpPr>
        <dsp:cNvPr id="0" name=""/>
        <dsp:cNvSpPr/>
      </dsp:nvSpPr>
      <dsp:spPr>
        <a:xfrm>
          <a:off x="6443904" y="1662719"/>
          <a:ext cx="2972638" cy="6340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5128"/>
              </a:lnTo>
              <a:lnTo>
                <a:pt x="2972638" y="485128"/>
              </a:lnTo>
              <a:lnTo>
                <a:pt x="2972638" y="63403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BC6F7-BA6A-437F-9006-76C74CA04B50}">
      <dsp:nvSpPr>
        <dsp:cNvPr id="0" name=""/>
        <dsp:cNvSpPr/>
      </dsp:nvSpPr>
      <dsp:spPr>
        <a:xfrm>
          <a:off x="6328281" y="390294"/>
          <a:ext cx="91440" cy="2517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2859"/>
              </a:lnTo>
              <a:lnTo>
                <a:pt x="115623" y="102859"/>
              </a:lnTo>
              <a:lnTo>
                <a:pt x="115623" y="251762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F8D7-5006-45FD-96ED-8470D352348C}">
      <dsp:nvSpPr>
        <dsp:cNvPr id="0" name=""/>
        <dsp:cNvSpPr/>
      </dsp:nvSpPr>
      <dsp:spPr>
        <a:xfrm>
          <a:off x="1766293" y="-72933"/>
          <a:ext cx="9215416" cy="463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D0B232-35E1-4C47-9643-9C798AF45F6E}">
      <dsp:nvSpPr>
        <dsp:cNvPr id="0" name=""/>
        <dsp:cNvSpPr/>
      </dsp:nvSpPr>
      <dsp:spPr>
        <a:xfrm>
          <a:off x="1944886" y="96730"/>
          <a:ext cx="9215416" cy="4632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موطن الشركة</a:t>
          </a:r>
        </a:p>
      </dsp:txBody>
      <dsp:txXfrm>
        <a:off x="1958453" y="110297"/>
        <a:ext cx="9188282" cy="436094"/>
      </dsp:txXfrm>
    </dsp:sp>
    <dsp:sp modelId="{6C117D7C-0B31-440A-A5D2-3E18114CC3B8}">
      <dsp:nvSpPr>
        <dsp:cNvPr id="0" name=""/>
        <dsp:cNvSpPr/>
      </dsp:nvSpPr>
      <dsp:spPr>
        <a:xfrm>
          <a:off x="2061570" y="642056"/>
          <a:ext cx="8764668" cy="10206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D75988-D9BD-400D-9E69-D15855D1AFCF}">
      <dsp:nvSpPr>
        <dsp:cNvPr id="0" name=""/>
        <dsp:cNvSpPr/>
      </dsp:nvSpPr>
      <dsp:spPr>
        <a:xfrm>
          <a:off x="2240164" y="811720"/>
          <a:ext cx="8764668" cy="1020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الشركة لها موطن مستقل عن موطن الشركاء</a:t>
          </a:r>
        </a:p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الموطن هو المكان الذي تمارس فيه عملها ونشاطها</a:t>
          </a:r>
        </a:p>
      </dsp:txBody>
      <dsp:txXfrm>
        <a:off x="2270058" y="841614"/>
        <a:ext cx="8704880" cy="960875"/>
      </dsp:txXfrm>
    </dsp:sp>
    <dsp:sp modelId="{AB5D9A8D-F037-4DD0-A822-0D3281FCBAD8}">
      <dsp:nvSpPr>
        <dsp:cNvPr id="0" name=""/>
        <dsp:cNvSpPr/>
      </dsp:nvSpPr>
      <dsp:spPr>
        <a:xfrm>
          <a:off x="7583728" y="2296750"/>
          <a:ext cx="3665627" cy="515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A99A2B-E0E3-41C3-8354-686E92013CCA}">
      <dsp:nvSpPr>
        <dsp:cNvPr id="0" name=""/>
        <dsp:cNvSpPr/>
      </dsp:nvSpPr>
      <dsp:spPr>
        <a:xfrm>
          <a:off x="7762322" y="2466414"/>
          <a:ext cx="3665627" cy="515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كيف نحدد الموطن</a:t>
          </a:r>
          <a:endParaRPr lang="ar-EG" sz="2800" kern="1200" dirty="0"/>
        </a:p>
      </dsp:txBody>
      <dsp:txXfrm>
        <a:off x="7777431" y="2481523"/>
        <a:ext cx="3635409" cy="485625"/>
      </dsp:txXfrm>
    </dsp:sp>
    <dsp:sp modelId="{767CFB25-0F11-4675-87DE-633A58B9041E}">
      <dsp:nvSpPr>
        <dsp:cNvPr id="0" name=""/>
        <dsp:cNvSpPr/>
      </dsp:nvSpPr>
      <dsp:spPr>
        <a:xfrm>
          <a:off x="6098583" y="3332535"/>
          <a:ext cx="5492036" cy="10206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7FDA36-EB14-4701-BC44-CE60A287360F}">
      <dsp:nvSpPr>
        <dsp:cNvPr id="0" name=""/>
        <dsp:cNvSpPr/>
      </dsp:nvSpPr>
      <dsp:spPr>
        <a:xfrm>
          <a:off x="6277177" y="3502199"/>
          <a:ext cx="5492036" cy="1020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مركز إدارة الرئيسي هو موطن الشركة (يوجد هيئات الشركة- الاجتماعات- مجلس الإدارة)</a:t>
          </a:r>
        </a:p>
      </dsp:txBody>
      <dsp:txXfrm>
        <a:off x="6307071" y="3532093"/>
        <a:ext cx="5432248" cy="960875"/>
      </dsp:txXfrm>
    </dsp:sp>
    <dsp:sp modelId="{12B7DAE2-17AA-44F6-B4ED-89A625C6BA26}">
      <dsp:nvSpPr>
        <dsp:cNvPr id="0" name=""/>
        <dsp:cNvSpPr/>
      </dsp:nvSpPr>
      <dsp:spPr>
        <a:xfrm>
          <a:off x="6391264" y="4794579"/>
          <a:ext cx="5253828" cy="16634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AE844C-C067-4C13-915D-49536F549569}">
      <dsp:nvSpPr>
        <dsp:cNvPr id="0" name=""/>
        <dsp:cNvSpPr/>
      </dsp:nvSpPr>
      <dsp:spPr>
        <a:xfrm>
          <a:off x="6569858" y="4964243"/>
          <a:ext cx="5253828" cy="16634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وهو مختلف عن مركز استغلال نشاط الشركة(المصنع)- ممكن يكون مركز الاستغلال والإدارة واحد</a:t>
          </a:r>
        </a:p>
      </dsp:txBody>
      <dsp:txXfrm>
        <a:off x="6618580" y="5012965"/>
        <a:ext cx="5156384" cy="1566043"/>
      </dsp:txXfrm>
    </dsp:sp>
    <dsp:sp modelId="{59C69577-EF34-460B-905A-3660C5AE714E}">
      <dsp:nvSpPr>
        <dsp:cNvPr id="0" name=""/>
        <dsp:cNvSpPr/>
      </dsp:nvSpPr>
      <dsp:spPr>
        <a:xfrm>
          <a:off x="3368545" y="2342058"/>
          <a:ext cx="2940410" cy="719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87EA4B-1A4D-43C8-8450-6AC43EBD1160}">
      <dsp:nvSpPr>
        <dsp:cNvPr id="0" name=""/>
        <dsp:cNvSpPr/>
      </dsp:nvSpPr>
      <dsp:spPr>
        <a:xfrm>
          <a:off x="3547139" y="2511722"/>
          <a:ext cx="2940410" cy="719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من يحدد مركز الإدارة</a:t>
          </a:r>
        </a:p>
      </dsp:txBody>
      <dsp:txXfrm>
        <a:off x="3568204" y="2532787"/>
        <a:ext cx="2898280" cy="677080"/>
      </dsp:txXfrm>
    </dsp:sp>
    <dsp:sp modelId="{4CF15A59-3DC2-4F57-A1C4-AEE2199828AE}">
      <dsp:nvSpPr>
        <dsp:cNvPr id="0" name=""/>
        <dsp:cNvSpPr/>
      </dsp:nvSpPr>
      <dsp:spPr>
        <a:xfrm>
          <a:off x="3071942" y="3529533"/>
          <a:ext cx="2225946" cy="2533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A9ADCE-A7C6-4936-8F83-2135E8D92843}">
      <dsp:nvSpPr>
        <dsp:cNvPr id="0" name=""/>
        <dsp:cNvSpPr/>
      </dsp:nvSpPr>
      <dsp:spPr>
        <a:xfrm>
          <a:off x="3250536" y="3699197"/>
          <a:ext cx="2225946" cy="25333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عقد الشركة يحدد مركز الإدارة(الموطن) يجب أن يكون حقيقي وليس وهمي</a:t>
          </a:r>
        </a:p>
      </dsp:txBody>
      <dsp:txXfrm>
        <a:off x="3315732" y="3764393"/>
        <a:ext cx="2095554" cy="2402986"/>
      </dsp:txXfrm>
    </dsp:sp>
    <dsp:sp modelId="{E6CDA0FC-04A2-4A1E-8F83-BC399077E9A3}">
      <dsp:nvSpPr>
        <dsp:cNvPr id="0" name=""/>
        <dsp:cNvSpPr/>
      </dsp:nvSpPr>
      <dsp:spPr>
        <a:xfrm>
          <a:off x="81868" y="1919779"/>
          <a:ext cx="2897655" cy="13091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71A53C-662D-480E-B0E4-2D15AF7ACE07}">
      <dsp:nvSpPr>
        <dsp:cNvPr id="0" name=""/>
        <dsp:cNvSpPr/>
      </dsp:nvSpPr>
      <dsp:spPr>
        <a:xfrm>
          <a:off x="260462" y="2089443"/>
          <a:ext cx="2897655" cy="13091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الشركة التي لها فروع موطن الشركة مقر الإدارة الرئيسي</a:t>
          </a:r>
        </a:p>
      </dsp:txBody>
      <dsp:txXfrm>
        <a:off x="298807" y="2127788"/>
        <a:ext cx="2820965" cy="1232504"/>
      </dsp:txXfrm>
    </dsp:sp>
    <dsp:sp modelId="{CD25E942-D4B3-447E-AAF5-C58B33759DF0}">
      <dsp:nvSpPr>
        <dsp:cNvPr id="0" name=""/>
        <dsp:cNvSpPr/>
      </dsp:nvSpPr>
      <dsp:spPr>
        <a:xfrm>
          <a:off x="-94922" y="3796426"/>
          <a:ext cx="2561559" cy="22979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AF553C-D668-4676-BC9B-2ADBC4E5CBAC}">
      <dsp:nvSpPr>
        <dsp:cNvPr id="0" name=""/>
        <dsp:cNvSpPr/>
      </dsp:nvSpPr>
      <dsp:spPr>
        <a:xfrm>
          <a:off x="83670" y="3966091"/>
          <a:ext cx="2561559" cy="22979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b="1" kern="1200" dirty="0"/>
            <a:t>المشرع: اعتبار الفرع موطناً للأعمال المتعلقة به - يجوز رفع الدعوى إلى المحكمة التي يقع في دائرتها فرع الشركة وذلك في المسائل المتصلة به</a:t>
          </a:r>
        </a:p>
      </dsp:txBody>
      <dsp:txXfrm>
        <a:off x="150976" y="4033397"/>
        <a:ext cx="2426947" cy="216337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E2023-A001-4C19-94C1-34ED4D2533C9}">
      <dsp:nvSpPr>
        <dsp:cNvPr id="0" name=""/>
        <dsp:cNvSpPr/>
      </dsp:nvSpPr>
      <dsp:spPr>
        <a:xfrm>
          <a:off x="73388" y="236689"/>
          <a:ext cx="4792335" cy="17495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ويفيد تحديد موطن الشركة في عدة أمور منها:</a:t>
          </a:r>
        </a:p>
      </dsp:txBody>
      <dsp:txXfrm>
        <a:off x="124630" y="287931"/>
        <a:ext cx="4689851" cy="1647054"/>
      </dsp:txXfrm>
    </dsp:sp>
    <dsp:sp modelId="{48035EA6-54E8-4012-A77B-FCFCB0B4D545}">
      <dsp:nvSpPr>
        <dsp:cNvPr id="0" name=""/>
        <dsp:cNvSpPr/>
      </dsp:nvSpPr>
      <dsp:spPr>
        <a:xfrm>
          <a:off x="552622" y="1986228"/>
          <a:ext cx="413940" cy="13448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4800"/>
              </a:lnTo>
              <a:lnTo>
                <a:pt x="413940" y="1344800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C98C6F-9F85-4C1A-887A-C841F009E15B}">
      <dsp:nvSpPr>
        <dsp:cNvPr id="0" name=""/>
        <dsp:cNvSpPr/>
      </dsp:nvSpPr>
      <dsp:spPr>
        <a:xfrm>
          <a:off x="966563" y="2456259"/>
          <a:ext cx="7142539" cy="1749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1-  رفع الدعوى أمام المحكمة التي يقع في دائرتها مركز إدارة الشركة أي موطنها.</a:t>
          </a:r>
        </a:p>
      </dsp:txBody>
      <dsp:txXfrm>
        <a:off x="1017805" y="2507501"/>
        <a:ext cx="7040055" cy="1647054"/>
      </dsp:txXfrm>
    </dsp:sp>
    <dsp:sp modelId="{B8FC0EF4-BA58-46B1-BD95-505EA98C65A6}">
      <dsp:nvSpPr>
        <dsp:cNvPr id="0" name=""/>
        <dsp:cNvSpPr/>
      </dsp:nvSpPr>
      <dsp:spPr>
        <a:xfrm>
          <a:off x="552622" y="1986228"/>
          <a:ext cx="413940" cy="3531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1723"/>
              </a:lnTo>
              <a:lnTo>
                <a:pt x="413940" y="3531723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8D8B1-0172-4FCC-AB49-C7D05A07FC9B}">
      <dsp:nvSpPr>
        <dsp:cNvPr id="0" name=""/>
        <dsp:cNvSpPr/>
      </dsp:nvSpPr>
      <dsp:spPr>
        <a:xfrm>
          <a:off x="966563" y="4643182"/>
          <a:ext cx="7146766" cy="1749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2-  كما تعلن الشركة  في هذا الموطن بجميع الأوراق القضائية المتعلقة بها.</a:t>
          </a:r>
        </a:p>
      </dsp:txBody>
      <dsp:txXfrm>
        <a:off x="1017805" y="4694424"/>
        <a:ext cx="7044282" cy="1647054"/>
      </dsp:txXfrm>
    </dsp:sp>
    <dsp:sp modelId="{CB7B6CE0-1091-43E4-8C63-07F5819605ED}">
      <dsp:nvSpPr>
        <dsp:cNvPr id="0" name=""/>
        <dsp:cNvSpPr/>
      </dsp:nvSpPr>
      <dsp:spPr>
        <a:xfrm>
          <a:off x="8210918" y="269336"/>
          <a:ext cx="3885899" cy="1749538"/>
        </a:xfrm>
        <a:prstGeom prst="roundRect">
          <a:avLst>
            <a:gd name="adj" fmla="val 1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ويجب أن يمثل الموطن الحقيقة وألا يكون وهمياً</a:t>
          </a:r>
        </a:p>
      </dsp:txBody>
      <dsp:txXfrm>
        <a:off x="8262160" y="320578"/>
        <a:ext cx="3783415" cy="1647054"/>
      </dsp:txXfrm>
    </dsp:sp>
    <dsp:sp modelId="{76BFF790-6261-4A9C-AD65-7D3EF18DA0B3}">
      <dsp:nvSpPr>
        <dsp:cNvPr id="0" name=""/>
        <dsp:cNvSpPr/>
      </dsp:nvSpPr>
      <dsp:spPr>
        <a:xfrm>
          <a:off x="8599508" y="2018874"/>
          <a:ext cx="388589" cy="131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2153"/>
              </a:lnTo>
              <a:lnTo>
                <a:pt x="388589" y="1312153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D2C8D0-8636-4039-9A04-B415503BDD9F}">
      <dsp:nvSpPr>
        <dsp:cNvPr id="0" name=""/>
        <dsp:cNvSpPr/>
      </dsp:nvSpPr>
      <dsp:spPr>
        <a:xfrm>
          <a:off x="8988098" y="2456259"/>
          <a:ext cx="2799261" cy="1749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وتلزم الشركة بشهر موطنها</a:t>
          </a:r>
        </a:p>
      </dsp:txBody>
      <dsp:txXfrm>
        <a:off x="9039340" y="2507501"/>
        <a:ext cx="2696777" cy="1647054"/>
      </dsp:txXfrm>
    </dsp:sp>
    <dsp:sp modelId="{451837A8-A97C-4420-BAA0-144E309887ED}">
      <dsp:nvSpPr>
        <dsp:cNvPr id="0" name=""/>
        <dsp:cNvSpPr/>
      </dsp:nvSpPr>
      <dsp:spPr>
        <a:xfrm>
          <a:off x="8599508" y="2018874"/>
          <a:ext cx="388589" cy="3499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9076"/>
              </a:lnTo>
              <a:lnTo>
                <a:pt x="388589" y="3499076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386740-4DE7-449A-BC6F-767D0EB9F836}">
      <dsp:nvSpPr>
        <dsp:cNvPr id="0" name=""/>
        <dsp:cNvSpPr/>
      </dsp:nvSpPr>
      <dsp:spPr>
        <a:xfrm>
          <a:off x="8988098" y="4643182"/>
          <a:ext cx="2799261" cy="1749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900" kern="1200" dirty="0"/>
            <a:t>ويحتج على الغير به منذ هذا التاريخ</a:t>
          </a:r>
        </a:p>
      </dsp:txBody>
      <dsp:txXfrm>
        <a:off x="9039340" y="4694424"/>
        <a:ext cx="2696777" cy="16470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89831-326D-4D20-BC39-95515AFA0859}">
      <dsp:nvSpPr>
        <dsp:cNvPr id="0" name=""/>
        <dsp:cNvSpPr/>
      </dsp:nvSpPr>
      <dsp:spPr>
        <a:xfrm>
          <a:off x="-7071743" y="-1081997"/>
          <a:ext cx="8423279" cy="8423279"/>
        </a:xfrm>
        <a:prstGeom prst="blockArc">
          <a:avLst>
            <a:gd name="adj1" fmla="val 18900000"/>
            <a:gd name="adj2" fmla="val 2700000"/>
            <a:gd name="adj3" fmla="val 256"/>
          </a:avLst>
        </a:prstGeom>
        <a:noFill/>
        <a:ln w="1905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6185E5-9363-470B-87F8-532016D455FC}">
      <dsp:nvSpPr>
        <dsp:cNvPr id="0" name=""/>
        <dsp:cNvSpPr/>
      </dsp:nvSpPr>
      <dsp:spPr>
        <a:xfrm>
          <a:off x="439088" y="284547"/>
          <a:ext cx="11092406" cy="568843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rgbClr val="FFC000"/>
              </a:solidFill>
            </a:rPr>
            <a:t>الشخصية </a:t>
          </a:r>
          <a:r>
            <a:rPr lang="ar-EG" sz="2900" b="1" kern="1200" dirty="0" err="1">
              <a:solidFill>
                <a:srgbClr val="FFC000"/>
              </a:solidFill>
            </a:rPr>
            <a:t>الإعتبارية</a:t>
          </a:r>
          <a:r>
            <a:rPr lang="ar-EG" sz="2900" b="1" kern="1200" dirty="0">
              <a:solidFill>
                <a:srgbClr val="FFC000"/>
              </a:solidFill>
            </a:rPr>
            <a:t> للشركة</a:t>
          </a:r>
          <a:endParaRPr lang="ar-EG" sz="2900" kern="1200" dirty="0">
            <a:solidFill>
              <a:srgbClr val="FFC000"/>
            </a:solidFill>
          </a:endParaRPr>
        </a:p>
      </dsp:txBody>
      <dsp:txXfrm>
        <a:off x="439088" y="284547"/>
        <a:ext cx="11092406" cy="568843"/>
      </dsp:txXfrm>
    </dsp:sp>
    <dsp:sp modelId="{2279E13E-DCBE-4C26-8260-54BB66348F2A}">
      <dsp:nvSpPr>
        <dsp:cNvPr id="0" name=""/>
        <dsp:cNvSpPr/>
      </dsp:nvSpPr>
      <dsp:spPr>
        <a:xfrm>
          <a:off x="83561" y="213441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F61C2E-2600-49B3-8F63-937A282D8FC8}">
      <dsp:nvSpPr>
        <dsp:cNvPr id="0" name=""/>
        <dsp:cNvSpPr/>
      </dsp:nvSpPr>
      <dsp:spPr>
        <a:xfrm>
          <a:off x="954227" y="1138313"/>
          <a:ext cx="10577267" cy="568843"/>
        </a:xfrm>
        <a:prstGeom prst="rect">
          <a:avLst/>
        </a:prstGeom>
        <a:solidFill>
          <a:schemeClr val="accent4">
            <a:shade val="80000"/>
            <a:hueOff val="88041"/>
            <a:satOff val="-5043"/>
            <a:lumOff val="55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rgbClr val="FF0000"/>
              </a:solidFill>
            </a:rPr>
            <a:t>الأهداف: بعد دراسة هذا الفصل، ينبغي أن يكون الدراس قادراً على أن:</a:t>
          </a:r>
          <a:endParaRPr lang="ar-EG" sz="2900" kern="1200" dirty="0">
            <a:solidFill>
              <a:srgbClr val="FF0000"/>
            </a:solidFill>
          </a:endParaRPr>
        </a:p>
      </dsp:txBody>
      <dsp:txXfrm>
        <a:off x="954227" y="1138313"/>
        <a:ext cx="10577267" cy="568843"/>
      </dsp:txXfrm>
    </dsp:sp>
    <dsp:sp modelId="{25CBE73B-C8FD-4689-8D95-E8CEC29990A7}">
      <dsp:nvSpPr>
        <dsp:cNvPr id="0" name=""/>
        <dsp:cNvSpPr/>
      </dsp:nvSpPr>
      <dsp:spPr>
        <a:xfrm>
          <a:off x="598700" y="106720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88041"/>
              <a:satOff val="-5043"/>
              <a:lumOff val="55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9CC2E-F0A5-42F2-A131-D2D6BDB6F8D9}">
      <dsp:nvSpPr>
        <dsp:cNvPr id="0" name=""/>
        <dsp:cNvSpPr/>
      </dsp:nvSpPr>
      <dsp:spPr>
        <a:xfrm>
          <a:off x="1236521" y="1991454"/>
          <a:ext cx="10294973" cy="568843"/>
        </a:xfrm>
        <a:prstGeom prst="rect">
          <a:avLst/>
        </a:prstGeom>
        <a:solidFill>
          <a:schemeClr val="accent4">
            <a:shade val="80000"/>
            <a:hueOff val="176082"/>
            <a:satOff val="-10086"/>
            <a:lumOff val="111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1- يحدد مفهوم الشخصية الاعتبارية التي تتمتع بها الشركة.</a:t>
          </a:r>
        </a:p>
      </dsp:txBody>
      <dsp:txXfrm>
        <a:off x="1236521" y="1991454"/>
        <a:ext cx="10294973" cy="568843"/>
      </dsp:txXfrm>
    </dsp:sp>
    <dsp:sp modelId="{4F0E19A1-5542-4F9D-B984-0261544972F7}">
      <dsp:nvSpPr>
        <dsp:cNvPr id="0" name=""/>
        <dsp:cNvSpPr/>
      </dsp:nvSpPr>
      <dsp:spPr>
        <a:xfrm>
          <a:off x="880994" y="192034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176082"/>
              <a:satOff val="-10086"/>
              <a:lumOff val="1118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6ECEE-C166-435A-B2EB-4F7E6C78D23E}">
      <dsp:nvSpPr>
        <dsp:cNvPr id="0" name=""/>
        <dsp:cNvSpPr/>
      </dsp:nvSpPr>
      <dsp:spPr>
        <a:xfrm>
          <a:off x="1326655" y="2845220"/>
          <a:ext cx="10204840" cy="568843"/>
        </a:xfrm>
        <a:prstGeom prst="rect">
          <a:avLst/>
        </a:prstGeom>
        <a:solidFill>
          <a:schemeClr val="accent4">
            <a:shade val="80000"/>
            <a:hueOff val="264123"/>
            <a:satOff val="-15129"/>
            <a:lumOff val="167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2- يستوعب متى تبدأ الشخصية الاعتبارية للشركة.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1326655" y="2845220"/>
        <a:ext cx="10204840" cy="568843"/>
      </dsp:txXfrm>
    </dsp:sp>
    <dsp:sp modelId="{E348D9DE-7EAE-4D87-A507-CEC0AF3476C2}">
      <dsp:nvSpPr>
        <dsp:cNvPr id="0" name=""/>
        <dsp:cNvSpPr/>
      </dsp:nvSpPr>
      <dsp:spPr>
        <a:xfrm>
          <a:off x="971128" y="2774115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264123"/>
              <a:satOff val="-15129"/>
              <a:lumOff val="167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FE0D5B-1A3B-476D-93C0-855FDA03DD5E}">
      <dsp:nvSpPr>
        <dsp:cNvPr id="0" name=""/>
        <dsp:cNvSpPr/>
      </dsp:nvSpPr>
      <dsp:spPr>
        <a:xfrm>
          <a:off x="1236521" y="3698987"/>
          <a:ext cx="10294973" cy="568843"/>
        </a:xfrm>
        <a:prstGeom prst="rect">
          <a:avLst/>
        </a:prstGeom>
        <a:solidFill>
          <a:schemeClr val="accent4">
            <a:shade val="80000"/>
            <a:hueOff val="352164"/>
            <a:satOff val="-20172"/>
            <a:lumOff val="223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3- يستوعب متى تنتهي الشخصية الاعتبارية للشركة.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1236521" y="3698987"/>
        <a:ext cx="10294973" cy="568843"/>
      </dsp:txXfrm>
    </dsp:sp>
    <dsp:sp modelId="{FD2C0761-A6D9-4307-AFAB-F6E9F4092755}">
      <dsp:nvSpPr>
        <dsp:cNvPr id="0" name=""/>
        <dsp:cNvSpPr/>
      </dsp:nvSpPr>
      <dsp:spPr>
        <a:xfrm>
          <a:off x="880994" y="3627881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352164"/>
              <a:satOff val="-20172"/>
              <a:lumOff val="223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FBC31D-AD01-4E80-96E9-9E2AE3EC6491}">
      <dsp:nvSpPr>
        <dsp:cNvPr id="0" name=""/>
        <dsp:cNvSpPr/>
      </dsp:nvSpPr>
      <dsp:spPr>
        <a:xfrm>
          <a:off x="954227" y="4552127"/>
          <a:ext cx="10577267" cy="568843"/>
        </a:xfrm>
        <a:prstGeom prst="rect">
          <a:avLst/>
        </a:prstGeom>
        <a:solidFill>
          <a:schemeClr val="accent4">
            <a:shade val="80000"/>
            <a:hueOff val="440205"/>
            <a:satOff val="-25215"/>
            <a:lumOff val="2795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4- يدرك النتائج المترتبة على اكتساب الشركة الشخصية الاعتبارية.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954227" y="4552127"/>
        <a:ext cx="10577267" cy="568843"/>
      </dsp:txXfrm>
    </dsp:sp>
    <dsp:sp modelId="{18C7F012-BBD7-414B-835B-9EFEA5BF4EA1}">
      <dsp:nvSpPr>
        <dsp:cNvPr id="0" name=""/>
        <dsp:cNvSpPr/>
      </dsp:nvSpPr>
      <dsp:spPr>
        <a:xfrm>
          <a:off x="598700" y="4481022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440205"/>
              <a:satOff val="-25215"/>
              <a:lumOff val="279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FF68B9-5B4E-4B5D-944E-5B53ACB9A8E0}">
      <dsp:nvSpPr>
        <dsp:cNvPr id="0" name=""/>
        <dsp:cNvSpPr/>
      </dsp:nvSpPr>
      <dsp:spPr>
        <a:xfrm>
          <a:off x="439088" y="5405894"/>
          <a:ext cx="11092406" cy="568843"/>
        </a:xfrm>
        <a:prstGeom prst="rect">
          <a:avLst/>
        </a:prstGeom>
        <a:solidFill>
          <a:schemeClr val="accent4">
            <a:shade val="80000"/>
            <a:hueOff val="528246"/>
            <a:satOff val="-30258"/>
            <a:lumOff val="3354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520" tIns="73660" rIns="73660" bIns="7366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b="1" kern="1200" dirty="0">
              <a:solidFill>
                <a:schemeClr val="tx1"/>
              </a:solidFill>
            </a:rPr>
            <a:t>5- يبين بدقة المقصود باستقلال ذمة الشركة عن الذمم المالية للشركاء.</a:t>
          </a:r>
          <a:endParaRPr lang="en-US" sz="2900" b="1" kern="1200" dirty="0">
            <a:solidFill>
              <a:schemeClr val="tx1"/>
            </a:solidFill>
          </a:endParaRPr>
        </a:p>
      </dsp:txBody>
      <dsp:txXfrm>
        <a:off x="439088" y="5405894"/>
        <a:ext cx="11092406" cy="568843"/>
      </dsp:txXfrm>
    </dsp:sp>
    <dsp:sp modelId="{25039714-BB9E-4487-BABE-C91EC2129DFC}">
      <dsp:nvSpPr>
        <dsp:cNvPr id="0" name=""/>
        <dsp:cNvSpPr/>
      </dsp:nvSpPr>
      <dsp:spPr>
        <a:xfrm>
          <a:off x="83561" y="5334788"/>
          <a:ext cx="711054" cy="7110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528246"/>
              <a:satOff val="-30258"/>
              <a:lumOff val="335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516346-12E0-4AFF-A8CE-A2CE1F238DC4}">
      <dsp:nvSpPr>
        <dsp:cNvPr id="0" name=""/>
        <dsp:cNvSpPr/>
      </dsp:nvSpPr>
      <dsp:spPr>
        <a:xfrm>
          <a:off x="10437462" y="4728997"/>
          <a:ext cx="91440" cy="3618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189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E01020-FDFA-4E40-8458-8219740B6D21}">
      <dsp:nvSpPr>
        <dsp:cNvPr id="0" name=""/>
        <dsp:cNvSpPr/>
      </dsp:nvSpPr>
      <dsp:spPr>
        <a:xfrm>
          <a:off x="6037757" y="3108850"/>
          <a:ext cx="4445425" cy="829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708"/>
              </a:lnTo>
              <a:lnTo>
                <a:pt x="4445425" y="714708"/>
              </a:lnTo>
              <a:lnTo>
                <a:pt x="4445425" y="829983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5E85C-A171-46CC-BF6B-4C052C3B7B8C}">
      <dsp:nvSpPr>
        <dsp:cNvPr id="0" name=""/>
        <dsp:cNvSpPr/>
      </dsp:nvSpPr>
      <dsp:spPr>
        <a:xfrm>
          <a:off x="6737621" y="4728997"/>
          <a:ext cx="91440" cy="3618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189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37C18-1B1A-4D20-83C2-8AAD8B270A62}">
      <dsp:nvSpPr>
        <dsp:cNvPr id="0" name=""/>
        <dsp:cNvSpPr/>
      </dsp:nvSpPr>
      <dsp:spPr>
        <a:xfrm>
          <a:off x="6037757" y="3108850"/>
          <a:ext cx="745584" cy="829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708"/>
              </a:lnTo>
              <a:lnTo>
                <a:pt x="745584" y="714708"/>
              </a:lnTo>
              <a:lnTo>
                <a:pt x="745584" y="829983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EE237-6F04-444B-8742-F9FB026DDB98}">
      <dsp:nvSpPr>
        <dsp:cNvPr id="0" name=""/>
        <dsp:cNvSpPr/>
      </dsp:nvSpPr>
      <dsp:spPr>
        <a:xfrm>
          <a:off x="2281308" y="4728997"/>
          <a:ext cx="91440" cy="3618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189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B365D-6F0C-4BAC-84CA-5564F1553AC7}">
      <dsp:nvSpPr>
        <dsp:cNvPr id="0" name=""/>
        <dsp:cNvSpPr/>
      </dsp:nvSpPr>
      <dsp:spPr>
        <a:xfrm>
          <a:off x="2327028" y="3108850"/>
          <a:ext cx="3710728" cy="829983"/>
        </a:xfrm>
        <a:custGeom>
          <a:avLst/>
          <a:gdLst/>
          <a:ahLst/>
          <a:cxnLst/>
          <a:rect l="0" t="0" r="0" b="0"/>
          <a:pathLst>
            <a:path>
              <a:moveTo>
                <a:pt x="3710728" y="0"/>
              </a:moveTo>
              <a:lnTo>
                <a:pt x="3710728" y="714708"/>
              </a:lnTo>
              <a:lnTo>
                <a:pt x="0" y="714708"/>
              </a:lnTo>
              <a:lnTo>
                <a:pt x="0" y="829983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B75D2-A9CD-4CFA-AEFF-879B7AC1C8CE}">
      <dsp:nvSpPr>
        <dsp:cNvPr id="0" name=""/>
        <dsp:cNvSpPr/>
      </dsp:nvSpPr>
      <dsp:spPr>
        <a:xfrm>
          <a:off x="5912013" y="1791722"/>
          <a:ext cx="91440" cy="4598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4596"/>
              </a:lnTo>
              <a:lnTo>
                <a:pt x="125744" y="344596"/>
              </a:lnTo>
              <a:lnTo>
                <a:pt x="125744" y="459871"/>
              </a:lnTo>
            </a:path>
          </a:pathLst>
        </a:cu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BC6F7-BA6A-437F-9006-76C74CA04B50}">
      <dsp:nvSpPr>
        <dsp:cNvPr id="0" name=""/>
        <dsp:cNvSpPr/>
      </dsp:nvSpPr>
      <dsp:spPr>
        <a:xfrm>
          <a:off x="5957733" y="517383"/>
          <a:ext cx="167104" cy="235684"/>
        </a:xfrm>
        <a:custGeom>
          <a:avLst/>
          <a:gdLst/>
          <a:ahLst/>
          <a:cxnLst/>
          <a:rect l="0" t="0" r="0" b="0"/>
          <a:pathLst>
            <a:path>
              <a:moveTo>
                <a:pt x="167104" y="0"/>
              </a:moveTo>
              <a:lnTo>
                <a:pt x="167104" y="120409"/>
              </a:lnTo>
              <a:lnTo>
                <a:pt x="0" y="120409"/>
              </a:lnTo>
              <a:lnTo>
                <a:pt x="0" y="235684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DFF8D7-5006-45FD-96ED-8470D352348C}">
      <dsp:nvSpPr>
        <dsp:cNvPr id="0" name=""/>
        <dsp:cNvSpPr/>
      </dsp:nvSpPr>
      <dsp:spPr>
        <a:xfrm>
          <a:off x="3915820" y="-131348"/>
          <a:ext cx="4418034" cy="64873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4D0B232-35E1-4C47-9643-9C798AF45F6E}">
      <dsp:nvSpPr>
        <dsp:cNvPr id="0" name=""/>
        <dsp:cNvSpPr/>
      </dsp:nvSpPr>
      <dsp:spPr>
        <a:xfrm>
          <a:off x="4054081" y="0"/>
          <a:ext cx="4418034" cy="6487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جنسية الشركة</a:t>
          </a:r>
        </a:p>
      </dsp:txBody>
      <dsp:txXfrm>
        <a:off x="4073082" y="19001"/>
        <a:ext cx="4380032" cy="610730"/>
      </dsp:txXfrm>
    </dsp:sp>
    <dsp:sp modelId="{6C117D7C-0B31-440A-A5D2-3E18114CC3B8}">
      <dsp:nvSpPr>
        <dsp:cNvPr id="0" name=""/>
        <dsp:cNvSpPr/>
      </dsp:nvSpPr>
      <dsp:spPr>
        <a:xfrm>
          <a:off x="347777" y="753068"/>
          <a:ext cx="11219910" cy="103865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0D75988-D9BD-400D-9E69-D15855D1AFCF}">
      <dsp:nvSpPr>
        <dsp:cNvPr id="0" name=""/>
        <dsp:cNvSpPr/>
      </dsp:nvSpPr>
      <dsp:spPr>
        <a:xfrm>
          <a:off x="486039" y="884416"/>
          <a:ext cx="11219910" cy="10386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الشركة تتمتع بشخصية اعتبارية إذا تتمتع بجنسية مستقلة عن جنسية الشركاء (فجنسية الشركة هي التي تحدد القانون الواجب التطبيق )</a:t>
          </a:r>
        </a:p>
      </dsp:txBody>
      <dsp:txXfrm>
        <a:off x="516460" y="914837"/>
        <a:ext cx="11159068" cy="977812"/>
      </dsp:txXfrm>
    </dsp:sp>
    <dsp:sp modelId="{AB5D9A8D-F037-4DD0-A822-0D3281FCBAD8}">
      <dsp:nvSpPr>
        <dsp:cNvPr id="0" name=""/>
        <dsp:cNvSpPr/>
      </dsp:nvSpPr>
      <dsp:spPr>
        <a:xfrm>
          <a:off x="4194256" y="2251593"/>
          <a:ext cx="3687002" cy="8572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7A99A2B-E0E3-41C3-8354-686E92013CCA}">
      <dsp:nvSpPr>
        <dsp:cNvPr id="0" name=""/>
        <dsp:cNvSpPr/>
      </dsp:nvSpPr>
      <dsp:spPr>
        <a:xfrm>
          <a:off x="4332517" y="2382942"/>
          <a:ext cx="3687002" cy="8572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معيار الجنسية</a:t>
          </a:r>
          <a:endParaRPr lang="ar-EG" sz="3200" kern="1200" dirty="0"/>
        </a:p>
      </dsp:txBody>
      <dsp:txXfrm>
        <a:off x="4357625" y="2408050"/>
        <a:ext cx="3636786" cy="807040"/>
      </dsp:txXfrm>
    </dsp:sp>
    <dsp:sp modelId="{1E2D468A-8DA6-4263-B0DE-4B98C8F3D0E1}">
      <dsp:nvSpPr>
        <dsp:cNvPr id="0" name=""/>
        <dsp:cNvSpPr/>
      </dsp:nvSpPr>
      <dsp:spPr>
        <a:xfrm>
          <a:off x="5204" y="3938834"/>
          <a:ext cx="4643647" cy="7901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D3117BF-4134-4CE0-A0AF-CB8242CC643F}">
      <dsp:nvSpPr>
        <dsp:cNvPr id="0" name=""/>
        <dsp:cNvSpPr/>
      </dsp:nvSpPr>
      <dsp:spPr>
        <a:xfrm>
          <a:off x="143466" y="4070182"/>
          <a:ext cx="4643647" cy="7901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معيار </a:t>
          </a:r>
          <a:r>
            <a:rPr lang="ar-EG" sz="2800" b="1" kern="1200" dirty="0" err="1"/>
            <a:t>الرقاية</a:t>
          </a:r>
          <a:endParaRPr lang="ar-EG" sz="2800" b="1" kern="1200" dirty="0"/>
        </a:p>
      </dsp:txBody>
      <dsp:txXfrm>
        <a:off x="166609" y="4093325"/>
        <a:ext cx="4597361" cy="743877"/>
      </dsp:txXfrm>
    </dsp:sp>
    <dsp:sp modelId="{014484B9-2A62-4AE8-A843-0D767378B67E}">
      <dsp:nvSpPr>
        <dsp:cNvPr id="0" name=""/>
        <dsp:cNvSpPr/>
      </dsp:nvSpPr>
      <dsp:spPr>
        <a:xfrm>
          <a:off x="710827" y="5090896"/>
          <a:ext cx="3232403" cy="11966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B46CEB4-6DD2-488B-BF98-23C9DD71C810}">
      <dsp:nvSpPr>
        <dsp:cNvPr id="0" name=""/>
        <dsp:cNvSpPr/>
      </dsp:nvSpPr>
      <dsp:spPr>
        <a:xfrm>
          <a:off x="849088" y="5222244"/>
          <a:ext cx="3232403" cy="1196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الشركاء الذين يملكون حق اتخاذ القرارات الرئيسية فيها والرقابة عليها</a:t>
          </a:r>
        </a:p>
      </dsp:txBody>
      <dsp:txXfrm>
        <a:off x="884136" y="5257292"/>
        <a:ext cx="3162307" cy="1126535"/>
      </dsp:txXfrm>
    </dsp:sp>
    <dsp:sp modelId="{767CFB25-0F11-4675-87DE-633A58B9041E}">
      <dsp:nvSpPr>
        <dsp:cNvPr id="0" name=""/>
        <dsp:cNvSpPr/>
      </dsp:nvSpPr>
      <dsp:spPr>
        <a:xfrm>
          <a:off x="4925375" y="3938834"/>
          <a:ext cx="3715933" cy="7901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7FDA36-EB14-4701-BC44-CE60A287360F}">
      <dsp:nvSpPr>
        <dsp:cNvPr id="0" name=""/>
        <dsp:cNvSpPr/>
      </dsp:nvSpPr>
      <dsp:spPr>
        <a:xfrm>
          <a:off x="5063636" y="4070182"/>
          <a:ext cx="3715933" cy="7901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مركز نشاطها الرئيسي</a:t>
          </a:r>
        </a:p>
      </dsp:txBody>
      <dsp:txXfrm>
        <a:off x="5086779" y="4093325"/>
        <a:ext cx="3669647" cy="743877"/>
      </dsp:txXfrm>
    </dsp:sp>
    <dsp:sp modelId="{12B7DAE2-17AA-44F6-B4ED-89A625C6BA26}">
      <dsp:nvSpPr>
        <dsp:cNvPr id="0" name=""/>
        <dsp:cNvSpPr/>
      </dsp:nvSpPr>
      <dsp:spPr>
        <a:xfrm>
          <a:off x="5433717" y="5090896"/>
          <a:ext cx="2699248" cy="7901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AE844C-C067-4C13-915D-49536F549569}">
      <dsp:nvSpPr>
        <dsp:cNvPr id="0" name=""/>
        <dsp:cNvSpPr/>
      </dsp:nvSpPr>
      <dsp:spPr>
        <a:xfrm>
          <a:off x="5571979" y="5222244"/>
          <a:ext cx="2699248" cy="7901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بصرف النظر عن جنسية الشركاء</a:t>
          </a:r>
        </a:p>
      </dsp:txBody>
      <dsp:txXfrm>
        <a:off x="5595122" y="5245387"/>
        <a:ext cx="2652962" cy="743877"/>
      </dsp:txXfrm>
    </dsp:sp>
    <dsp:sp modelId="{68669C27-D411-44CC-AB51-73DF1532F686}">
      <dsp:nvSpPr>
        <dsp:cNvPr id="0" name=""/>
        <dsp:cNvSpPr/>
      </dsp:nvSpPr>
      <dsp:spPr>
        <a:xfrm>
          <a:off x="8917831" y="3938834"/>
          <a:ext cx="3130702" cy="7901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276DFB-81A8-4CDB-8BA9-07E745BF6A1D}">
      <dsp:nvSpPr>
        <dsp:cNvPr id="0" name=""/>
        <dsp:cNvSpPr/>
      </dsp:nvSpPr>
      <dsp:spPr>
        <a:xfrm>
          <a:off x="9056092" y="4070182"/>
          <a:ext cx="3130702" cy="7901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مكان تأسيس الشركة</a:t>
          </a:r>
          <a:endParaRPr lang="ar-EG" sz="2800" kern="1200" dirty="0"/>
        </a:p>
      </dsp:txBody>
      <dsp:txXfrm>
        <a:off x="9079235" y="4093325"/>
        <a:ext cx="3084416" cy="743877"/>
      </dsp:txXfrm>
    </dsp:sp>
    <dsp:sp modelId="{603204A7-5CD5-4F13-856C-5AC61467341E}">
      <dsp:nvSpPr>
        <dsp:cNvPr id="0" name=""/>
        <dsp:cNvSpPr/>
      </dsp:nvSpPr>
      <dsp:spPr>
        <a:xfrm>
          <a:off x="9071054" y="5090896"/>
          <a:ext cx="2824255" cy="11893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BAC3FE1-1C41-44F4-883A-758A97E2ED64}">
      <dsp:nvSpPr>
        <dsp:cNvPr id="0" name=""/>
        <dsp:cNvSpPr/>
      </dsp:nvSpPr>
      <dsp:spPr>
        <a:xfrm>
          <a:off x="9209316" y="5222244"/>
          <a:ext cx="2824255" cy="1189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باستثناء الشركات المسجلة في المناطق الحرة</a:t>
          </a:r>
        </a:p>
      </dsp:txBody>
      <dsp:txXfrm>
        <a:off x="9244151" y="5257079"/>
        <a:ext cx="2754585" cy="111966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8AB69-1CE6-4E5B-9914-9DE8C27EE149}">
      <dsp:nvSpPr>
        <dsp:cNvPr id="0" name=""/>
        <dsp:cNvSpPr/>
      </dsp:nvSpPr>
      <dsp:spPr>
        <a:xfrm>
          <a:off x="1954869" y="3013213"/>
          <a:ext cx="4045433" cy="620710"/>
        </a:xfrm>
        <a:custGeom>
          <a:avLst/>
          <a:gdLst/>
          <a:ahLst/>
          <a:cxnLst/>
          <a:rect l="0" t="0" r="0" b="0"/>
          <a:pathLst>
            <a:path>
              <a:moveTo>
                <a:pt x="4045433" y="0"/>
              </a:moveTo>
              <a:lnTo>
                <a:pt x="4045433" y="461136"/>
              </a:lnTo>
              <a:lnTo>
                <a:pt x="0" y="461136"/>
              </a:lnTo>
              <a:lnTo>
                <a:pt x="0" y="620710"/>
              </a:lnTo>
            </a:path>
          </a:pathLst>
        </a:cu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62F0E3-6934-4E84-87CE-104E207F7036}">
      <dsp:nvSpPr>
        <dsp:cNvPr id="0" name=""/>
        <dsp:cNvSpPr/>
      </dsp:nvSpPr>
      <dsp:spPr>
        <a:xfrm>
          <a:off x="6000303" y="3013213"/>
          <a:ext cx="3736061" cy="522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174"/>
              </a:lnTo>
              <a:lnTo>
                <a:pt x="3736061" y="363174"/>
              </a:lnTo>
              <a:lnTo>
                <a:pt x="3736061" y="522748"/>
              </a:lnTo>
            </a:path>
          </a:pathLst>
        </a:cu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5640B-9418-46C5-AB74-40038E686A34}">
      <dsp:nvSpPr>
        <dsp:cNvPr id="0" name=""/>
        <dsp:cNvSpPr/>
      </dsp:nvSpPr>
      <dsp:spPr>
        <a:xfrm>
          <a:off x="5693266" y="3013213"/>
          <a:ext cx="307037" cy="555399"/>
        </a:xfrm>
        <a:custGeom>
          <a:avLst/>
          <a:gdLst/>
          <a:ahLst/>
          <a:cxnLst/>
          <a:rect l="0" t="0" r="0" b="0"/>
          <a:pathLst>
            <a:path>
              <a:moveTo>
                <a:pt x="307037" y="0"/>
              </a:moveTo>
              <a:lnTo>
                <a:pt x="307037" y="395825"/>
              </a:lnTo>
              <a:lnTo>
                <a:pt x="0" y="395825"/>
              </a:lnTo>
              <a:lnTo>
                <a:pt x="0" y="555399"/>
              </a:lnTo>
            </a:path>
          </a:pathLst>
        </a:cu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D7085-8340-4539-83AA-2F51442AB695}">
      <dsp:nvSpPr>
        <dsp:cNvPr id="0" name=""/>
        <dsp:cNvSpPr/>
      </dsp:nvSpPr>
      <dsp:spPr>
        <a:xfrm>
          <a:off x="5918393" y="1256427"/>
          <a:ext cx="91440" cy="5251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5526"/>
              </a:lnTo>
              <a:lnTo>
                <a:pt x="81910" y="365526"/>
              </a:lnTo>
              <a:lnTo>
                <a:pt x="81910" y="52510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34CD0-0CF2-4E33-AAE8-985DF7F22559}">
      <dsp:nvSpPr>
        <dsp:cNvPr id="0" name=""/>
        <dsp:cNvSpPr/>
      </dsp:nvSpPr>
      <dsp:spPr>
        <a:xfrm>
          <a:off x="3891694" y="177732"/>
          <a:ext cx="4144836" cy="10786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4C88F0A-4243-4A14-9F30-4579963B45EB}">
      <dsp:nvSpPr>
        <dsp:cNvPr id="0" name=""/>
        <dsp:cNvSpPr/>
      </dsp:nvSpPr>
      <dsp:spPr>
        <a:xfrm>
          <a:off x="4083087" y="359556"/>
          <a:ext cx="4144836" cy="10786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تمثيل الشركة</a:t>
          </a:r>
        </a:p>
      </dsp:txBody>
      <dsp:txXfrm>
        <a:off x="4114681" y="391150"/>
        <a:ext cx="4081648" cy="1015506"/>
      </dsp:txXfrm>
    </dsp:sp>
    <dsp:sp modelId="{8344C992-D744-411D-BBD9-0854ACE5D114}">
      <dsp:nvSpPr>
        <dsp:cNvPr id="0" name=""/>
        <dsp:cNvSpPr/>
      </dsp:nvSpPr>
      <dsp:spPr>
        <a:xfrm>
          <a:off x="8183" y="1781527"/>
          <a:ext cx="11984239" cy="12316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48F0B0B-0734-40A3-ABC9-2356E0082869}">
      <dsp:nvSpPr>
        <dsp:cNvPr id="0" name=""/>
        <dsp:cNvSpPr/>
      </dsp:nvSpPr>
      <dsp:spPr>
        <a:xfrm>
          <a:off x="199576" y="1963350"/>
          <a:ext cx="11984239" cy="12316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تعيين ممثل قانوني يتعامل باسم الشركة مع الغير (تلقاء الحقوق ويدفع الالتزامات) تصريف أمور الشركة ( رفع دعوى أمام القضاء)</a:t>
          </a:r>
        </a:p>
      </dsp:txBody>
      <dsp:txXfrm>
        <a:off x="235651" y="1999425"/>
        <a:ext cx="11912089" cy="1159535"/>
      </dsp:txXfrm>
    </dsp:sp>
    <dsp:sp modelId="{DD7D466A-334F-4AF9-88EA-5BDACA3B5B97}">
      <dsp:nvSpPr>
        <dsp:cNvPr id="0" name=""/>
        <dsp:cNvSpPr/>
      </dsp:nvSpPr>
      <dsp:spPr>
        <a:xfrm>
          <a:off x="4150234" y="3568612"/>
          <a:ext cx="3086062" cy="28186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3FF5C53-2DF3-44B3-9EC1-5A9922ADD91B}">
      <dsp:nvSpPr>
        <dsp:cNvPr id="0" name=""/>
        <dsp:cNvSpPr/>
      </dsp:nvSpPr>
      <dsp:spPr>
        <a:xfrm>
          <a:off x="4341627" y="3750435"/>
          <a:ext cx="3086062" cy="28186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المدير يوقع على كافة المعاملات باسم الشركة وليس باسمه الشخصي</a:t>
          </a:r>
        </a:p>
      </dsp:txBody>
      <dsp:txXfrm>
        <a:off x="4424181" y="3832989"/>
        <a:ext cx="2920954" cy="2653500"/>
      </dsp:txXfrm>
    </dsp:sp>
    <dsp:sp modelId="{B22E2F25-B39F-4231-8D5A-244EB2DD555E}">
      <dsp:nvSpPr>
        <dsp:cNvPr id="0" name=""/>
        <dsp:cNvSpPr/>
      </dsp:nvSpPr>
      <dsp:spPr>
        <a:xfrm>
          <a:off x="7782810" y="3535962"/>
          <a:ext cx="3907109" cy="28403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152FF6-A811-4D7B-BD9B-CFE92F931EAE}">
      <dsp:nvSpPr>
        <dsp:cNvPr id="0" name=""/>
        <dsp:cNvSpPr/>
      </dsp:nvSpPr>
      <dsp:spPr>
        <a:xfrm>
          <a:off x="7974203" y="3717785"/>
          <a:ext cx="3907109" cy="28403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ويتمثل هذا الشخص في شركات الأشخاص في شخصية المدير. أما في شركات الأموال فهم عدة مديرين يشكلون مجلس إدارة.</a:t>
          </a:r>
        </a:p>
      </dsp:txBody>
      <dsp:txXfrm>
        <a:off x="8057395" y="3800977"/>
        <a:ext cx="3740725" cy="2674002"/>
      </dsp:txXfrm>
    </dsp:sp>
    <dsp:sp modelId="{5FED0306-837F-41DF-8BDC-E8EE7D049A0D}">
      <dsp:nvSpPr>
        <dsp:cNvPr id="0" name=""/>
        <dsp:cNvSpPr/>
      </dsp:nvSpPr>
      <dsp:spPr>
        <a:xfrm>
          <a:off x="359232" y="3633923"/>
          <a:ext cx="3191274" cy="2611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800D657-B6F4-472A-911C-957510ECDBF0}">
      <dsp:nvSpPr>
        <dsp:cNvPr id="0" name=""/>
        <dsp:cNvSpPr/>
      </dsp:nvSpPr>
      <dsp:spPr>
        <a:xfrm>
          <a:off x="550625" y="3815747"/>
          <a:ext cx="3191274" cy="2611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وإذا كانت الشركة في مرحلة التصفية فإن المصفي هو الذي يمثلها لدى الغير وأمام القضاء</a:t>
          </a:r>
        </a:p>
      </dsp:txBody>
      <dsp:txXfrm>
        <a:off x="627103" y="3892225"/>
        <a:ext cx="3038318" cy="24581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9071F8-D434-45D7-A3B2-5D8FAA6400B9}">
      <dsp:nvSpPr>
        <dsp:cNvPr id="0" name=""/>
        <dsp:cNvSpPr/>
      </dsp:nvSpPr>
      <dsp:spPr>
        <a:xfrm>
          <a:off x="0" y="0"/>
          <a:ext cx="10145484" cy="149199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chemeClr val="tx1"/>
              </a:solidFill>
              <a:highlight>
                <a:srgbClr val="FFFF00"/>
              </a:highlight>
            </a:rPr>
            <a:t>عقد الشركة </a:t>
          </a:r>
          <a:r>
            <a:rPr lang="ar-EG" sz="3200" b="1" kern="1200" dirty="0">
              <a:solidFill>
                <a:schemeClr val="tx1"/>
              </a:solidFill>
            </a:rPr>
            <a:t>ليس كسائر العقود وإنما يتولد عنه شخص اعتباري</a:t>
          </a:r>
        </a:p>
      </dsp:txBody>
      <dsp:txXfrm>
        <a:off x="43699" y="43699"/>
        <a:ext cx="8409431" cy="1404597"/>
      </dsp:txXfrm>
    </dsp:sp>
    <dsp:sp modelId="{6C20BC32-4935-451E-960D-F1CBD78B837E}">
      <dsp:nvSpPr>
        <dsp:cNvPr id="0" name=""/>
        <dsp:cNvSpPr/>
      </dsp:nvSpPr>
      <dsp:spPr>
        <a:xfrm>
          <a:off x="849684" y="1763267"/>
          <a:ext cx="10145484" cy="149199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chemeClr val="tx1"/>
              </a:solidFill>
              <a:highlight>
                <a:srgbClr val="FFFF00"/>
              </a:highlight>
            </a:rPr>
            <a:t>الشخصية </a:t>
          </a:r>
          <a:r>
            <a:rPr lang="ar-EG" sz="3200" b="1" kern="1200" dirty="0" err="1">
              <a:solidFill>
                <a:schemeClr val="tx1"/>
              </a:solidFill>
              <a:highlight>
                <a:srgbClr val="FFFF00"/>
              </a:highlight>
            </a:rPr>
            <a:t>الإعتبارية</a:t>
          </a:r>
          <a:r>
            <a:rPr lang="ar-EG" sz="3200" b="1" kern="1200" dirty="0">
              <a:solidFill>
                <a:schemeClr val="tx1"/>
              </a:solidFill>
              <a:highlight>
                <a:srgbClr val="FFFF00"/>
              </a:highlight>
            </a:rPr>
            <a:t>: </a:t>
          </a:r>
          <a:r>
            <a:rPr lang="ar-EG" sz="3200" b="1" kern="1200" dirty="0">
              <a:solidFill>
                <a:schemeClr val="tx1"/>
              </a:solidFill>
            </a:rPr>
            <a:t>تعني صلاحية الشركة لاكتساب الحقوق وتحمل الالتزامات</a:t>
          </a:r>
        </a:p>
      </dsp:txBody>
      <dsp:txXfrm>
        <a:off x="893383" y="1806966"/>
        <a:ext cx="8238605" cy="1404597"/>
      </dsp:txXfrm>
    </dsp:sp>
    <dsp:sp modelId="{BDA9174F-525C-4BF5-8820-D8664E877CC0}">
      <dsp:nvSpPr>
        <dsp:cNvPr id="0" name=""/>
        <dsp:cNvSpPr/>
      </dsp:nvSpPr>
      <dsp:spPr>
        <a:xfrm>
          <a:off x="1686686" y="3526535"/>
          <a:ext cx="10145484" cy="149199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chemeClr val="tx1"/>
              </a:solidFill>
            </a:rPr>
            <a:t>وبالتالي من أهم </a:t>
          </a:r>
          <a:r>
            <a:rPr lang="ar-EG" sz="3200" b="1" kern="1200" dirty="0">
              <a:solidFill>
                <a:schemeClr val="tx1"/>
              </a:solidFill>
              <a:highlight>
                <a:srgbClr val="FFFF00"/>
              </a:highlight>
            </a:rPr>
            <a:t>خصائص عقد الشركة </a:t>
          </a:r>
          <a:r>
            <a:rPr lang="ar-EG" sz="3200" b="1" kern="1200" dirty="0">
              <a:solidFill>
                <a:schemeClr val="tx1"/>
              </a:solidFill>
            </a:rPr>
            <a:t>(تكتسب الشركة الشخصية </a:t>
          </a:r>
          <a:r>
            <a:rPr lang="ar-EG" sz="3200" b="1" kern="1200" dirty="0" err="1">
              <a:solidFill>
                <a:schemeClr val="tx1"/>
              </a:solidFill>
            </a:rPr>
            <a:t>الإعتبارية</a:t>
          </a:r>
          <a:r>
            <a:rPr lang="ar-EG" sz="3200" b="1" kern="1200" dirty="0">
              <a:solidFill>
                <a:schemeClr val="tx1"/>
              </a:solidFill>
            </a:rPr>
            <a:t>)</a:t>
          </a:r>
        </a:p>
      </dsp:txBody>
      <dsp:txXfrm>
        <a:off x="1730385" y="3570234"/>
        <a:ext cx="8251287" cy="1404597"/>
      </dsp:txXfrm>
    </dsp:sp>
    <dsp:sp modelId="{27B963A2-C315-4620-8953-2979E0B6EAB9}">
      <dsp:nvSpPr>
        <dsp:cNvPr id="0" name=""/>
        <dsp:cNvSpPr/>
      </dsp:nvSpPr>
      <dsp:spPr>
        <a:xfrm>
          <a:off x="2536371" y="5289803"/>
          <a:ext cx="10145484" cy="149199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just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solidFill>
                <a:schemeClr val="tx1"/>
              </a:solidFill>
              <a:highlight>
                <a:srgbClr val="FFFF00"/>
              </a:highlight>
            </a:rPr>
            <a:t>الحكمة إذن من إضفاء الشخصية الاعتبارية على الشركة </a:t>
          </a:r>
          <a:r>
            <a:rPr lang="ar-EG" sz="3200" b="1" kern="1200" dirty="0">
              <a:solidFill>
                <a:schemeClr val="tx1"/>
              </a:solidFill>
            </a:rPr>
            <a:t>هو تمكينها من التعامل مع الغير بوصفها شخصاً واحداً ومستقلاً عن الأعضاء المكونين لها.</a:t>
          </a:r>
        </a:p>
      </dsp:txBody>
      <dsp:txXfrm>
        <a:off x="2580070" y="5333502"/>
        <a:ext cx="8238605" cy="1404597"/>
      </dsp:txXfrm>
    </dsp:sp>
    <dsp:sp modelId="{FA053CEE-66F4-4E48-834A-74F025420174}">
      <dsp:nvSpPr>
        <dsp:cNvPr id="0" name=""/>
        <dsp:cNvSpPr/>
      </dsp:nvSpPr>
      <dsp:spPr>
        <a:xfrm>
          <a:off x="9175687" y="1142733"/>
          <a:ext cx="969797" cy="96979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EG" sz="3600" kern="1200"/>
        </a:p>
      </dsp:txBody>
      <dsp:txXfrm>
        <a:off x="9393891" y="1142733"/>
        <a:ext cx="533389" cy="729772"/>
      </dsp:txXfrm>
    </dsp:sp>
    <dsp:sp modelId="{9BE93AD0-6770-428F-89D9-C231D9FFEB44}">
      <dsp:nvSpPr>
        <dsp:cNvPr id="0" name=""/>
        <dsp:cNvSpPr/>
      </dsp:nvSpPr>
      <dsp:spPr>
        <a:xfrm>
          <a:off x="10025371" y="2906000"/>
          <a:ext cx="969797" cy="96979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-2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EG" sz="3600" kern="1200"/>
        </a:p>
      </dsp:txBody>
      <dsp:txXfrm>
        <a:off x="10243575" y="2906000"/>
        <a:ext cx="533389" cy="729772"/>
      </dsp:txXfrm>
    </dsp:sp>
    <dsp:sp modelId="{503552D5-78A3-4554-94E3-0ABB34788010}">
      <dsp:nvSpPr>
        <dsp:cNvPr id="0" name=""/>
        <dsp:cNvSpPr/>
      </dsp:nvSpPr>
      <dsp:spPr>
        <a:xfrm>
          <a:off x="10862374" y="4669268"/>
          <a:ext cx="969797" cy="96979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EG" sz="3600" kern="1200"/>
        </a:p>
      </dsp:txBody>
      <dsp:txXfrm>
        <a:off x="11080578" y="4669268"/>
        <a:ext cx="533389" cy="7297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1E879-2389-44C7-9618-80C7B9DC9245}">
      <dsp:nvSpPr>
        <dsp:cNvPr id="0" name=""/>
        <dsp:cNvSpPr/>
      </dsp:nvSpPr>
      <dsp:spPr>
        <a:xfrm>
          <a:off x="1280" y="512269"/>
          <a:ext cx="4662785" cy="23313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000" b="1" kern="1200" dirty="0">
              <a:highlight>
                <a:srgbClr val="FFFF00"/>
              </a:highlight>
            </a:rPr>
            <a:t>الاستثناء</a:t>
          </a:r>
        </a:p>
      </dsp:txBody>
      <dsp:txXfrm>
        <a:off x="69564" y="580553"/>
        <a:ext cx="4526217" cy="2194824"/>
      </dsp:txXfrm>
    </dsp:sp>
    <dsp:sp modelId="{089614F5-567A-4442-A72F-082DC7C39823}">
      <dsp:nvSpPr>
        <dsp:cNvPr id="0" name=""/>
        <dsp:cNvSpPr/>
      </dsp:nvSpPr>
      <dsp:spPr>
        <a:xfrm>
          <a:off x="467559" y="2843661"/>
          <a:ext cx="466278" cy="1748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8544"/>
              </a:lnTo>
              <a:lnTo>
                <a:pt x="466278" y="1748544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34CDC6-BE0F-4E52-AAB3-A9FFCB475EF6}">
      <dsp:nvSpPr>
        <dsp:cNvPr id="0" name=""/>
        <dsp:cNvSpPr/>
      </dsp:nvSpPr>
      <dsp:spPr>
        <a:xfrm>
          <a:off x="933838" y="3426510"/>
          <a:ext cx="3730228" cy="2331392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66040" rIns="99060" bIns="66040" numCol="1" spcCol="1270" anchor="ctr" anchorCtr="0">
          <a:noAutofit/>
        </a:bodyPr>
        <a:lstStyle/>
        <a:p>
          <a:pPr marL="0" lvl="0" indent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5200" b="1" kern="1200" dirty="0"/>
            <a:t>شركة المحاصة </a:t>
          </a:r>
        </a:p>
      </dsp:txBody>
      <dsp:txXfrm>
        <a:off x="1002122" y="3494794"/>
        <a:ext cx="3593660" cy="2194824"/>
      </dsp:txXfrm>
    </dsp:sp>
    <dsp:sp modelId="{7F35B52B-0D4B-4399-88B2-F80E348A7276}">
      <dsp:nvSpPr>
        <dsp:cNvPr id="0" name=""/>
        <dsp:cNvSpPr/>
      </dsp:nvSpPr>
      <dsp:spPr>
        <a:xfrm>
          <a:off x="5829762" y="512269"/>
          <a:ext cx="4662785" cy="23313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>
              <a:highlight>
                <a:srgbClr val="FFFF00"/>
              </a:highlight>
            </a:rPr>
            <a:t>القاعدة العامة</a:t>
          </a:r>
        </a:p>
      </dsp:txBody>
      <dsp:txXfrm>
        <a:off x="5898046" y="580553"/>
        <a:ext cx="4526217" cy="2194824"/>
      </dsp:txXfrm>
    </dsp:sp>
    <dsp:sp modelId="{96C032A9-BC62-417C-98BA-BC622A34E97E}">
      <dsp:nvSpPr>
        <dsp:cNvPr id="0" name=""/>
        <dsp:cNvSpPr/>
      </dsp:nvSpPr>
      <dsp:spPr>
        <a:xfrm>
          <a:off x="6296041" y="2843661"/>
          <a:ext cx="466278" cy="1748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8544"/>
              </a:lnTo>
              <a:lnTo>
                <a:pt x="466278" y="1748544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279EE1-E32E-404D-822F-F711DBC3F60A}">
      <dsp:nvSpPr>
        <dsp:cNvPr id="0" name=""/>
        <dsp:cNvSpPr/>
      </dsp:nvSpPr>
      <dsp:spPr>
        <a:xfrm>
          <a:off x="6762319" y="3426510"/>
          <a:ext cx="3730228" cy="2331392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66040" rIns="99060" bIns="66040" numCol="1" spcCol="1270" anchor="ctr" anchorCtr="0">
          <a:noAutofit/>
        </a:bodyPr>
        <a:lstStyle/>
        <a:p>
          <a:pPr marL="0" lvl="0" indent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5200" b="1" kern="1200" dirty="0"/>
            <a:t>تثبت الشخصية الاعتبارية لجميع الشركات </a:t>
          </a:r>
        </a:p>
      </dsp:txBody>
      <dsp:txXfrm>
        <a:off x="6830603" y="3494794"/>
        <a:ext cx="3593660" cy="21948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5640B-9418-46C5-AB74-40038E686A34}">
      <dsp:nvSpPr>
        <dsp:cNvPr id="0" name=""/>
        <dsp:cNvSpPr/>
      </dsp:nvSpPr>
      <dsp:spPr>
        <a:xfrm>
          <a:off x="8223130" y="2421845"/>
          <a:ext cx="1918169" cy="592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517"/>
              </a:lnTo>
              <a:lnTo>
                <a:pt x="1918169" y="403517"/>
              </a:lnTo>
              <a:lnTo>
                <a:pt x="1918169" y="592127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5A0B7C-6A39-4283-87F7-EE51CE1DC1E5}">
      <dsp:nvSpPr>
        <dsp:cNvPr id="0" name=""/>
        <dsp:cNvSpPr/>
      </dsp:nvSpPr>
      <dsp:spPr>
        <a:xfrm>
          <a:off x="6266338" y="2421845"/>
          <a:ext cx="1956792" cy="592127"/>
        </a:xfrm>
        <a:custGeom>
          <a:avLst/>
          <a:gdLst/>
          <a:ahLst/>
          <a:cxnLst/>
          <a:rect l="0" t="0" r="0" b="0"/>
          <a:pathLst>
            <a:path>
              <a:moveTo>
                <a:pt x="1956792" y="0"/>
              </a:moveTo>
              <a:lnTo>
                <a:pt x="1956792" y="403517"/>
              </a:lnTo>
              <a:lnTo>
                <a:pt x="0" y="403517"/>
              </a:lnTo>
              <a:lnTo>
                <a:pt x="0" y="592127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D7085-8340-4539-83AA-2F51442AB695}">
      <dsp:nvSpPr>
        <dsp:cNvPr id="0" name=""/>
        <dsp:cNvSpPr/>
      </dsp:nvSpPr>
      <dsp:spPr>
        <a:xfrm>
          <a:off x="5262248" y="927328"/>
          <a:ext cx="2960882" cy="592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517"/>
              </a:lnTo>
              <a:lnTo>
                <a:pt x="2960882" y="403517"/>
              </a:lnTo>
              <a:lnTo>
                <a:pt x="2960882" y="592127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825DC-3A4C-431C-9F23-BA508D242385}">
      <dsp:nvSpPr>
        <dsp:cNvPr id="0" name=""/>
        <dsp:cNvSpPr/>
      </dsp:nvSpPr>
      <dsp:spPr>
        <a:xfrm>
          <a:off x="2062208" y="2592435"/>
          <a:ext cx="91440" cy="5921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92127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F6A4D-7A3A-44FF-94E4-ED324C58E016}">
      <dsp:nvSpPr>
        <dsp:cNvPr id="0" name=""/>
        <dsp:cNvSpPr/>
      </dsp:nvSpPr>
      <dsp:spPr>
        <a:xfrm>
          <a:off x="2107928" y="927328"/>
          <a:ext cx="3154319" cy="592127"/>
        </a:xfrm>
        <a:custGeom>
          <a:avLst/>
          <a:gdLst/>
          <a:ahLst/>
          <a:cxnLst/>
          <a:rect l="0" t="0" r="0" b="0"/>
          <a:pathLst>
            <a:path>
              <a:moveTo>
                <a:pt x="3154319" y="0"/>
              </a:moveTo>
              <a:lnTo>
                <a:pt x="3154319" y="403517"/>
              </a:lnTo>
              <a:lnTo>
                <a:pt x="0" y="403517"/>
              </a:lnTo>
              <a:lnTo>
                <a:pt x="0" y="592127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34CD0-0CF2-4E33-AAE8-985DF7F22559}">
      <dsp:nvSpPr>
        <dsp:cNvPr id="0" name=""/>
        <dsp:cNvSpPr/>
      </dsp:nvSpPr>
      <dsp:spPr>
        <a:xfrm>
          <a:off x="1949635" y="3800"/>
          <a:ext cx="6625225" cy="9235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88F0A-4243-4A14-9F30-4579963B45EB}">
      <dsp:nvSpPr>
        <dsp:cNvPr id="0" name=""/>
        <dsp:cNvSpPr/>
      </dsp:nvSpPr>
      <dsp:spPr>
        <a:xfrm>
          <a:off x="2175854" y="218708"/>
          <a:ext cx="6625225" cy="9235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>
              <a:solidFill>
                <a:schemeClr val="tx1"/>
              </a:solidFill>
            </a:rPr>
            <a:t>متى تبدأ الشخصية </a:t>
          </a:r>
          <a:r>
            <a:rPr lang="ar-EG" sz="2800" b="1" kern="1200" dirty="0" err="1">
              <a:solidFill>
                <a:schemeClr val="tx1"/>
              </a:solidFill>
            </a:rPr>
            <a:t>الإعتبارية</a:t>
          </a:r>
          <a:r>
            <a:rPr lang="ar-EG" sz="2800" b="1" kern="1200" dirty="0">
              <a:solidFill>
                <a:schemeClr val="tx1"/>
              </a:solidFill>
            </a:rPr>
            <a:t>؟</a:t>
          </a:r>
        </a:p>
      </dsp:txBody>
      <dsp:txXfrm>
        <a:off x="2202903" y="245757"/>
        <a:ext cx="6571127" cy="869429"/>
      </dsp:txXfrm>
    </dsp:sp>
    <dsp:sp modelId="{EF8A977C-A163-4D9A-8BBD-FD02BBA628CA}">
      <dsp:nvSpPr>
        <dsp:cNvPr id="0" name=""/>
        <dsp:cNvSpPr/>
      </dsp:nvSpPr>
      <dsp:spPr>
        <a:xfrm>
          <a:off x="1095716" y="1519455"/>
          <a:ext cx="2024424" cy="10729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38E2B1-52FE-4EAD-A262-B291F6187799}">
      <dsp:nvSpPr>
        <dsp:cNvPr id="0" name=""/>
        <dsp:cNvSpPr/>
      </dsp:nvSpPr>
      <dsp:spPr>
        <a:xfrm>
          <a:off x="1321934" y="1734363"/>
          <a:ext cx="2024424" cy="1072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الاستثناء</a:t>
          </a:r>
        </a:p>
      </dsp:txBody>
      <dsp:txXfrm>
        <a:off x="1353360" y="1765789"/>
        <a:ext cx="1961572" cy="1010127"/>
      </dsp:txXfrm>
    </dsp:sp>
    <dsp:sp modelId="{02681412-A03C-4F59-8396-CD167B76542F}">
      <dsp:nvSpPr>
        <dsp:cNvPr id="0" name=""/>
        <dsp:cNvSpPr/>
      </dsp:nvSpPr>
      <dsp:spPr>
        <a:xfrm>
          <a:off x="93907" y="3184562"/>
          <a:ext cx="4028042" cy="28292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981E-59D4-4092-90BE-27E7590806C0}">
      <dsp:nvSpPr>
        <dsp:cNvPr id="0" name=""/>
        <dsp:cNvSpPr/>
      </dsp:nvSpPr>
      <dsp:spPr>
        <a:xfrm>
          <a:off x="320126" y="3399470"/>
          <a:ext cx="4028042" cy="2829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شركات الأموال لا تكتسب الشخصية </a:t>
          </a:r>
          <a:r>
            <a:rPr lang="ar-EG" sz="3600" b="1" kern="1200" dirty="0" err="1"/>
            <a:t>الإعتبارية</a:t>
          </a:r>
          <a:r>
            <a:rPr lang="ar-EG" sz="3600" b="1" kern="1200" dirty="0"/>
            <a:t> إلا بعد إتمام إجراءات التأسيس المنصوص عليها قانوناً</a:t>
          </a:r>
        </a:p>
      </dsp:txBody>
      <dsp:txXfrm>
        <a:off x="402992" y="3482336"/>
        <a:ext cx="3862310" cy="2663519"/>
      </dsp:txXfrm>
    </dsp:sp>
    <dsp:sp modelId="{8344C992-D744-411D-BBD9-0854ACE5D114}">
      <dsp:nvSpPr>
        <dsp:cNvPr id="0" name=""/>
        <dsp:cNvSpPr/>
      </dsp:nvSpPr>
      <dsp:spPr>
        <a:xfrm>
          <a:off x="7017480" y="1519455"/>
          <a:ext cx="2411299" cy="90238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8F0B0B-0734-40A3-ABC9-2356E0082869}">
      <dsp:nvSpPr>
        <dsp:cNvPr id="0" name=""/>
        <dsp:cNvSpPr/>
      </dsp:nvSpPr>
      <dsp:spPr>
        <a:xfrm>
          <a:off x="7243699" y="1734363"/>
          <a:ext cx="2411299" cy="9023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القاعدة العامة</a:t>
          </a:r>
        </a:p>
      </dsp:txBody>
      <dsp:txXfrm>
        <a:off x="7270129" y="1760793"/>
        <a:ext cx="2358439" cy="849529"/>
      </dsp:txXfrm>
    </dsp:sp>
    <dsp:sp modelId="{D95B19D8-DE05-4925-AC31-70F0F61C46A1}">
      <dsp:nvSpPr>
        <dsp:cNvPr id="0" name=""/>
        <dsp:cNvSpPr/>
      </dsp:nvSpPr>
      <dsp:spPr>
        <a:xfrm>
          <a:off x="4574387" y="3013972"/>
          <a:ext cx="3383902" cy="33391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ED24C-74FE-4A2E-A3B7-E6FCABE23707}">
      <dsp:nvSpPr>
        <dsp:cNvPr id="0" name=""/>
        <dsp:cNvSpPr/>
      </dsp:nvSpPr>
      <dsp:spPr>
        <a:xfrm>
          <a:off x="4800605" y="3228880"/>
          <a:ext cx="3383902" cy="33391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ولكن هذه الشخصية الاعتبارية لا يحتج به على الغير إلا بعد شهرها</a:t>
          </a:r>
        </a:p>
      </dsp:txBody>
      <dsp:txXfrm>
        <a:off x="4898406" y="3326681"/>
        <a:ext cx="3188300" cy="3143571"/>
      </dsp:txXfrm>
    </dsp:sp>
    <dsp:sp modelId="{DD7D466A-334F-4AF9-88EA-5BDACA3B5B97}">
      <dsp:nvSpPr>
        <dsp:cNvPr id="0" name=""/>
        <dsp:cNvSpPr/>
      </dsp:nvSpPr>
      <dsp:spPr>
        <a:xfrm>
          <a:off x="8410726" y="3013972"/>
          <a:ext cx="3461146" cy="350557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F5C53-2DF3-44B3-9EC1-5A9922ADD91B}">
      <dsp:nvSpPr>
        <dsp:cNvPr id="0" name=""/>
        <dsp:cNvSpPr/>
      </dsp:nvSpPr>
      <dsp:spPr>
        <a:xfrm>
          <a:off x="8636945" y="3228880"/>
          <a:ext cx="3461146" cy="35055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بمجرد تكوينها (أي بمجرد كتابة العقد)</a:t>
          </a:r>
        </a:p>
      </dsp:txBody>
      <dsp:txXfrm>
        <a:off x="8738319" y="3330254"/>
        <a:ext cx="3258398" cy="33028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E826D3-182D-4E04-ADB9-5CD24DBA13C8}">
      <dsp:nvSpPr>
        <dsp:cNvPr id="0" name=""/>
        <dsp:cNvSpPr/>
      </dsp:nvSpPr>
      <dsp:spPr>
        <a:xfrm>
          <a:off x="9025577" y="5094804"/>
          <a:ext cx="304807" cy="332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749"/>
              </a:lnTo>
              <a:lnTo>
                <a:pt x="304807" y="184749"/>
              </a:lnTo>
              <a:lnTo>
                <a:pt x="304807" y="332162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5640B-9418-46C5-AB74-40038E686A34}">
      <dsp:nvSpPr>
        <dsp:cNvPr id="0" name=""/>
        <dsp:cNvSpPr/>
      </dsp:nvSpPr>
      <dsp:spPr>
        <a:xfrm>
          <a:off x="8979857" y="1892126"/>
          <a:ext cx="91440" cy="4627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2794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D7085-8340-4539-83AA-2F51442AB695}">
      <dsp:nvSpPr>
        <dsp:cNvPr id="0" name=""/>
        <dsp:cNvSpPr/>
      </dsp:nvSpPr>
      <dsp:spPr>
        <a:xfrm>
          <a:off x="6438870" y="724043"/>
          <a:ext cx="2586707" cy="462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380"/>
              </a:lnTo>
              <a:lnTo>
                <a:pt x="2586707" y="315380"/>
              </a:lnTo>
              <a:lnTo>
                <a:pt x="2586707" y="462794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17E2-21D3-4F52-B910-B8ADF6001260}">
      <dsp:nvSpPr>
        <dsp:cNvPr id="0" name=""/>
        <dsp:cNvSpPr/>
      </dsp:nvSpPr>
      <dsp:spPr>
        <a:xfrm>
          <a:off x="2980051" y="5013987"/>
          <a:ext cx="359229" cy="310387"/>
        </a:xfrm>
        <a:custGeom>
          <a:avLst/>
          <a:gdLst/>
          <a:ahLst/>
          <a:cxnLst/>
          <a:rect l="0" t="0" r="0" b="0"/>
          <a:pathLst>
            <a:path>
              <a:moveTo>
                <a:pt x="359229" y="0"/>
              </a:moveTo>
              <a:lnTo>
                <a:pt x="359229" y="162973"/>
              </a:lnTo>
              <a:lnTo>
                <a:pt x="0" y="162973"/>
              </a:lnTo>
              <a:lnTo>
                <a:pt x="0" y="310387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825DC-3A4C-431C-9F23-BA508D242385}">
      <dsp:nvSpPr>
        <dsp:cNvPr id="0" name=""/>
        <dsp:cNvSpPr/>
      </dsp:nvSpPr>
      <dsp:spPr>
        <a:xfrm>
          <a:off x="3293560" y="2025455"/>
          <a:ext cx="91440" cy="4627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2794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F6A4D-7A3A-44FF-94E4-ED324C58E016}">
      <dsp:nvSpPr>
        <dsp:cNvPr id="0" name=""/>
        <dsp:cNvSpPr/>
      </dsp:nvSpPr>
      <dsp:spPr>
        <a:xfrm>
          <a:off x="3339280" y="724043"/>
          <a:ext cx="3099589" cy="462794"/>
        </a:xfrm>
        <a:custGeom>
          <a:avLst/>
          <a:gdLst/>
          <a:ahLst/>
          <a:cxnLst/>
          <a:rect l="0" t="0" r="0" b="0"/>
          <a:pathLst>
            <a:path>
              <a:moveTo>
                <a:pt x="3099589" y="0"/>
              </a:moveTo>
              <a:lnTo>
                <a:pt x="3099589" y="315380"/>
              </a:lnTo>
              <a:lnTo>
                <a:pt x="0" y="315380"/>
              </a:lnTo>
              <a:lnTo>
                <a:pt x="0" y="462794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34CD0-0CF2-4E33-AAE8-985DF7F22559}">
      <dsp:nvSpPr>
        <dsp:cNvPr id="0" name=""/>
        <dsp:cNvSpPr/>
      </dsp:nvSpPr>
      <dsp:spPr>
        <a:xfrm>
          <a:off x="3849801" y="2233"/>
          <a:ext cx="5178136" cy="7218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88F0A-4243-4A14-9F30-4579963B45EB}">
      <dsp:nvSpPr>
        <dsp:cNvPr id="0" name=""/>
        <dsp:cNvSpPr/>
      </dsp:nvSpPr>
      <dsp:spPr>
        <a:xfrm>
          <a:off x="4026609" y="170200"/>
          <a:ext cx="5178136" cy="7218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>
              <a:solidFill>
                <a:schemeClr val="tx1"/>
              </a:solidFill>
            </a:rPr>
            <a:t>متى تنتهي الشخصية </a:t>
          </a:r>
          <a:r>
            <a:rPr lang="ar-EG" sz="2800" b="1" kern="1200" dirty="0" err="1">
              <a:solidFill>
                <a:schemeClr val="tx1"/>
              </a:solidFill>
            </a:rPr>
            <a:t>الإعتبارية</a:t>
          </a:r>
          <a:endParaRPr lang="ar-EG" sz="2800" b="1" kern="1200" dirty="0">
            <a:solidFill>
              <a:schemeClr val="tx1"/>
            </a:solidFill>
          </a:endParaRPr>
        </a:p>
      </dsp:txBody>
      <dsp:txXfrm>
        <a:off x="4047750" y="191341"/>
        <a:ext cx="5135854" cy="679527"/>
      </dsp:txXfrm>
    </dsp:sp>
    <dsp:sp modelId="{EF8A977C-A163-4D9A-8BBD-FD02BBA628CA}">
      <dsp:nvSpPr>
        <dsp:cNvPr id="0" name=""/>
        <dsp:cNvSpPr/>
      </dsp:nvSpPr>
      <dsp:spPr>
        <a:xfrm>
          <a:off x="2548156" y="1186837"/>
          <a:ext cx="1582247" cy="8386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38E2B1-52FE-4EAD-A262-B291F6187799}">
      <dsp:nvSpPr>
        <dsp:cNvPr id="0" name=""/>
        <dsp:cNvSpPr/>
      </dsp:nvSpPr>
      <dsp:spPr>
        <a:xfrm>
          <a:off x="2724964" y="1354804"/>
          <a:ext cx="1582247" cy="8386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الاستثناء</a:t>
          </a:r>
        </a:p>
      </dsp:txBody>
      <dsp:txXfrm>
        <a:off x="2749526" y="1379366"/>
        <a:ext cx="1533123" cy="789494"/>
      </dsp:txXfrm>
    </dsp:sp>
    <dsp:sp modelId="{02681412-A03C-4F59-8396-CD167B76542F}">
      <dsp:nvSpPr>
        <dsp:cNvPr id="0" name=""/>
        <dsp:cNvSpPr/>
      </dsp:nvSpPr>
      <dsp:spPr>
        <a:xfrm>
          <a:off x="499786" y="2488250"/>
          <a:ext cx="5678989" cy="252573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981E-59D4-4092-90BE-27E7590806C0}">
      <dsp:nvSpPr>
        <dsp:cNvPr id="0" name=""/>
        <dsp:cNvSpPr/>
      </dsp:nvSpPr>
      <dsp:spPr>
        <a:xfrm>
          <a:off x="676593" y="2656217"/>
          <a:ext cx="5678989" cy="2525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المشرع قرر منح الشخصية </a:t>
          </a:r>
          <a:r>
            <a:rPr lang="ar-EG" sz="3600" b="1" kern="1200" dirty="0" err="1"/>
            <a:t>الإعتبارية</a:t>
          </a:r>
          <a:r>
            <a:rPr lang="ar-EG" sz="3600" b="1" kern="1200" dirty="0"/>
            <a:t> على الرغم من انقضائها </a:t>
          </a:r>
          <a:r>
            <a:rPr lang="ar-EG" sz="3600" b="1" kern="1200" dirty="0">
              <a:highlight>
                <a:srgbClr val="00FFFF"/>
              </a:highlight>
            </a:rPr>
            <a:t>خلال المدة اللازمة للتصفية وبالقدر اللازم للتصفية</a:t>
          </a:r>
        </a:p>
      </dsp:txBody>
      <dsp:txXfrm>
        <a:off x="750569" y="2730193"/>
        <a:ext cx="5531037" cy="2377785"/>
      </dsp:txXfrm>
    </dsp:sp>
    <dsp:sp modelId="{C9E6AF64-21A3-4BBF-8206-F1B98D2E8DEC}">
      <dsp:nvSpPr>
        <dsp:cNvPr id="0" name=""/>
        <dsp:cNvSpPr/>
      </dsp:nvSpPr>
      <dsp:spPr>
        <a:xfrm>
          <a:off x="137199" y="5324375"/>
          <a:ext cx="5685704" cy="1010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29CD85-1940-4674-8451-E4BA6981E4D5}">
      <dsp:nvSpPr>
        <dsp:cNvPr id="0" name=""/>
        <dsp:cNvSpPr/>
      </dsp:nvSpPr>
      <dsp:spPr>
        <a:xfrm>
          <a:off x="314007" y="5492342"/>
          <a:ext cx="5685704" cy="10104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>
              <a:highlight>
                <a:srgbClr val="00FF00"/>
              </a:highlight>
            </a:rPr>
            <a:t>انتهت التصفية: </a:t>
          </a:r>
          <a:r>
            <a:rPr lang="ar-EG" sz="2800" b="1" kern="1200" dirty="0"/>
            <a:t>انتهت الشخصية </a:t>
          </a:r>
          <a:r>
            <a:rPr lang="ar-EG" sz="2800" b="1" kern="1200" dirty="0" err="1"/>
            <a:t>الإعتبارية</a:t>
          </a:r>
          <a:endParaRPr lang="ar-EG" sz="2800" b="1" kern="1200" dirty="0"/>
        </a:p>
      </dsp:txBody>
      <dsp:txXfrm>
        <a:off x="343602" y="5521937"/>
        <a:ext cx="5626514" cy="951266"/>
      </dsp:txXfrm>
    </dsp:sp>
    <dsp:sp modelId="{8344C992-D744-411D-BBD9-0854ACE5D114}">
      <dsp:nvSpPr>
        <dsp:cNvPr id="0" name=""/>
        <dsp:cNvSpPr/>
      </dsp:nvSpPr>
      <dsp:spPr>
        <a:xfrm>
          <a:off x="7721571" y="1186837"/>
          <a:ext cx="2608012" cy="7052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8F0B0B-0734-40A3-ABC9-2356E0082869}">
      <dsp:nvSpPr>
        <dsp:cNvPr id="0" name=""/>
        <dsp:cNvSpPr/>
      </dsp:nvSpPr>
      <dsp:spPr>
        <a:xfrm>
          <a:off x="7898378" y="1354804"/>
          <a:ext cx="2608012" cy="7052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القاعدة العامة</a:t>
          </a:r>
        </a:p>
      </dsp:txBody>
      <dsp:txXfrm>
        <a:off x="7919035" y="1375461"/>
        <a:ext cx="2566698" cy="663974"/>
      </dsp:txXfrm>
    </dsp:sp>
    <dsp:sp modelId="{DD7D466A-334F-4AF9-88EA-5BDACA3B5B97}">
      <dsp:nvSpPr>
        <dsp:cNvPr id="0" name=""/>
        <dsp:cNvSpPr/>
      </dsp:nvSpPr>
      <dsp:spPr>
        <a:xfrm>
          <a:off x="6532390" y="2354920"/>
          <a:ext cx="4986372" cy="27398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F5C53-2DF3-44B3-9EC1-5A9922ADD91B}">
      <dsp:nvSpPr>
        <dsp:cNvPr id="0" name=""/>
        <dsp:cNvSpPr/>
      </dsp:nvSpPr>
      <dsp:spPr>
        <a:xfrm>
          <a:off x="6709198" y="2522887"/>
          <a:ext cx="4986372" cy="27398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تنتهي الشخصية </a:t>
          </a:r>
          <a:r>
            <a:rPr lang="ar-EG" sz="3600" b="1" kern="1200" dirty="0" err="1"/>
            <a:t>الإعتبارية</a:t>
          </a:r>
          <a:r>
            <a:rPr lang="ar-EG" sz="3600" b="1" kern="1200" dirty="0"/>
            <a:t> </a:t>
          </a:r>
          <a:r>
            <a:rPr lang="ar-EG" sz="3600" b="1" kern="1200" dirty="0">
              <a:highlight>
                <a:srgbClr val="00FFFF"/>
              </a:highlight>
            </a:rPr>
            <a:t>بانتهاء</a:t>
          </a:r>
          <a:r>
            <a:rPr lang="ar-EG" sz="3600" b="1" kern="1200" dirty="0"/>
            <a:t> (انقضاء) الشركة لأي سبب</a:t>
          </a:r>
        </a:p>
      </dsp:txBody>
      <dsp:txXfrm>
        <a:off x="6789446" y="2603135"/>
        <a:ext cx="4825876" cy="2579387"/>
      </dsp:txXfrm>
    </dsp:sp>
    <dsp:sp modelId="{FAD79CCC-3E85-42E5-A589-01F9AD7DBF26}">
      <dsp:nvSpPr>
        <dsp:cNvPr id="0" name=""/>
        <dsp:cNvSpPr/>
      </dsp:nvSpPr>
      <dsp:spPr>
        <a:xfrm>
          <a:off x="6846157" y="5426966"/>
          <a:ext cx="4968455" cy="1010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34E4C-E578-4E28-8653-DD3BA5F4E859}">
      <dsp:nvSpPr>
        <dsp:cNvPr id="0" name=""/>
        <dsp:cNvSpPr/>
      </dsp:nvSpPr>
      <dsp:spPr>
        <a:xfrm>
          <a:off x="7022965" y="5594934"/>
          <a:ext cx="4968455" cy="10104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وبالتالي لا وجود للشخصية </a:t>
          </a:r>
          <a:r>
            <a:rPr lang="ar-EG" sz="2800" b="1" kern="1200" dirty="0" err="1"/>
            <a:t>الإعتبارية</a:t>
          </a:r>
          <a:r>
            <a:rPr lang="ar-EG" sz="2800" b="1" kern="1200" dirty="0"/>
            <a:t> لكائن غير موجود في الواقع</a:t>
          </a:r>
        </a:p>
      </dsp:txBody>
      <dsp:txXfrm>
        <a:off x="7052560" y="5624529"/>
        <a:ext cx="4909265" cy="9512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F07C0A-CD45-4503-86E5-9BBCCB91F093}">
      <dsp:nvSpPr>
        <dsp:cNvPr id="0" name=""/>
        <dsp:cNvSpPr/>
      </dsp:nvSpPr>
      <dsp:spPr>
        <a:xfrm>
          <a:off x="8889030" y="5171649"/>
          <a:ext cx="391882" cy="37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212"/>
              </a:lnTo>
              <a:lnTo>
                <a:pt x="391882" y="248212"/>
              </a:lnTo>
              <a:lnTo>
                <a:pt x="391882" y="379495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62F0E3-6934-4E84-87CE-104E207F7036}">
      <dsp:nvSpPr>
        <dsp:cNvPr id="0" name=""/>
        <dsp:cNvSpPr/>
      </dsp:nvSpPr>
      <dsp:spPr>
        <a:xfrm>
          <a:off x="6220693" y="2422694"/>
          <a:ext cx="2668337" cy="412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869"/>
              </a:lnTo>
              <a:lnTo>
                <a:pt x="2668337" y="280869"/>
              </a:lnTo>
              <a:lnTo>
                <a:pt x="2668337" y="41215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E826D3-182D-4E04-ADB9-5CD24DBA13C8}">
      <dsp:nvSpPr>
        <dsp:cNvPr id="0" name=""/>
        <dsp:cNvSpPr/>
      </dsp:nvSpPr>
      <dsp:spPr>
        <a:xfrm>
          <a:off x="3341584" y="5274911"/>
          <a:ext cx="271453" cy="295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532"/>
              </a:lnTo>
              <a:lnTo>
                <a:pt x="271453" y="164532"/>
              </a:lnTo>
              <a:lnTo>
                <a:pt x="271453" y="295814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5640B-9418-46C5-AB74-40038E686A34}">
      <dsp:nvSpPr>
        <dsp:cNvPr id="0" name=""/>
        <dsp:cNvSpPr/>
      </dsp:nvSpPr>
      <dsp:spPr>
        <a:xfrm>
          <a:off x="3341584" y="2422694"/>
          <a:ext cx="2879108" cy="412151"/>
        </a:xfrm>
        <a:custGeom>
          <a:avLst/>
          <a:gdLst/>
          <a:ahLst/>
          <a:cxnLst/>
          <a:rect l="0" t="0" r="0" b="0"/>
          <a:pathLst>
            <a:path>
              <a:moveTo>
                <a:pt x="2879108" y="0"/>
              </a:moveTo>
              <a:lnTo>
                <a:pt x="2879108" y="280869"/>
              </a:lnTo>
              <a:lnTo>
                <a:pt x="0" y="280869"/>
              </a:lnTo>
              <a:lnTo>
                <a:pt x="0" y="41215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D7085-8340-4539-83AA-2F51442AB695}">
      <dsp:nvSpPr>
        <dsp:cNvPr id="0" name=""/>
        <dsp:cNvSpPr/>
      </dsp:nvSpPr>
      <dsp:spPr>
        <a:xfrm>
          <a:off x="6174973" y="1382432"/>
          <a:ext cx="91440" cy="4121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2151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34CD0-0CF2-4E33-AAE8-985DF7F22559}">
      <dsp:nvSpPr>
        <dsp:cNvPr id="0" name=""/>
        <dsp:cNvSpPr/>
      </dsp:nvSpPr>
      <dsp:spPr>
        <a:xfrm>
          <a:off x="1337181" y="1720"/>
          <a:ext cx="9767023" cy="13807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88F0A-4243-4A14-9F30-4579963B45EB}">
      <dsp:nvSpPr>
        <dsp:cNvPr id="0" name=""/>
        <dsp:cNvSpPr/>
      </dsp:nvSpPr>
      <dsp:spPr>
        <a:xfrm>
          <a:off x="1494641" y="151308"/>
          <a:ext cx="9767023" cy="13807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800" b="1" kern="1200" dirty="0"/>
            <a:t>يترتب على اعتبار الشركة شخصاً اعتبارياً صلاحيتها لاكتساب الحقوق وتحمل </a:t>
          </a:r>
          <a:r>
            <a:rPr lang="ar-EG" sz="2800" b="1" kern="1200" dirty="0" err="1"/>
            <a:t>الالتزمات</a:t>
          </a:r>
          <a:r>
            <a:rPr lang="ar-EG" sz="2800" b="1" kern="1200" dirty="0"/>
            <a:t>، شأنها في ذلك شأن </a:t>
          </a:r>
          <a:r>
            <a:rPr lang="ar-EG" sz="2800" b="1" kern="1200" dirty="0">
              <a:highlight>
                <a:srgbClr val="FFFF00"/>
              </a:highlight>
            </a:rPr>
            <a:t>الأشخاص الطبيعيين</a:t>
          </a:r>
        </a:p>
      </dsp:txBody>
      <dsp:txXfrm>
        <a:off x="1535081" y="191748"/>
        <a:ext cx="9686143" cy="1299831"/>
      </dsp:txXfrm>
    </dsp:sp>
    <dsp:sp modelId="{8344C992-D744-411D-BBD9-0854ACE5D114}">
      <dsp:nvSpPr>
        <dsp:cNvPr id="0" name=""/>
        <dsp:cNvSpPr/>
      </dsp:nvSpPr>
      <dsp:spPr>
        <a:xfrm>
          <a:off x="1885650" y="1794584"/>
          <a:ext cx="8670085" cy="6281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8F0B0B-0734-40A3-ABC9-2356E0082869}">
      <dsp:nvSpPr>
        <dsp:cNvPr id="0" name=""/>
        <dsp:cNvSpPr/>
      </dsp:nvSpPr>
      <dsp:spPr>
        <a:xfrm>
          <a:off x="2043110" y="1944171"/>
          <a:ext cx="8670085" cy="6281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الاستثناء: </a:t>
          </a:r>
          <a:r>
            <a:rPr lang="ar-EG" sz="3200" b="1" kern="1200" dirty="0"/>
            <a:t>غير أن هذه الصلاحية مقيدة بالقيدين</a:t>
          </a:r>
        </a:p>
      </dsp:txBody>
      <dsp:txXfrm>
        <a:off x="2061507" y="1962568"/>
        <a:ext cx="8633291" cy="591316"/>
      </dsp:txXfrm>
    </dsp:sp>
    <dsp:sp modelId="{DD7D466A-334F-4AF9-88EA-5BDACA3B5B97}">
      <dsp:nvSpPr>
        <dsp:cNvPr id="0" name=""/>
        <dsp:cNvSpPr/>
      </dsp:nvSpPr>
      <dsp:spPr>
        <a:xfrm>
          <a:off x="1121221" y="2834846"/>
          <a:ext cx="4440725" cy="24400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F5C53-2DF3-44B3-9EC1-5A9922ADD91B}">
      <dsp:nvSpPr>
        <dsp:cNvPr id="0" name=""/>
        <dsp:cNvSpPr/>
      </dsp:nvSpPr>
      <dsp:spPr>
        <a:xfrm>
          <a:off x="1278682" y="2984433"/>
          <a:ext cx="4440725" cy="24400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ويفرضه مبدأ </a:t>
          </a:r>
          <a:r>
            <a:rPr lang="ar-EG" sz="3600" b="1" kern="1200" dirty="0" err="1">
              <a:highlight>
                <a:srgbClr val="00FFFF"/>
              </a:highlight>
            </a:rPr>
            <a:t>إختصاص</a:t>
          </a:r>
          <a:r>
            <a:rPr lang="ar-EG" sz="3600" b="1" kern="1200" dirty="0">
              <a:highlight>
                <a:srgbClr val="00FFFF"/>
              </a:highlight>
            </a:rPr>
            <a:t> الشخص الاعتباري </a:t>
          </a:r>
          <a:r>
            <a:rPr lang="ar-EG" sz="3600" b="1" kern="1200" dirty="0"/>
            <a:t>بالغرض الذي وجد لأجله (نشاط معين)</a:t>
          </a:r>
        </a:p>
      </dsp:txBody>
      <dsp:txXfrm>
        <a:off x="1350149" y="3055900"/>
        <a:ext cx="4297791" cy="2297130"/>
      </dsp:txXfrm>
    </dsp:sp>
    <dsp:sp modelId="{FAD79CCC-3E85-42E5-A589-01F9AD7DBF26}">
      <dsp:nvSpPr>
        <dsp:cNvPr id="0" name=""/>
        <dsp:cNvSpPr/>
      </dsp:nvSpPr>
      <dsp:spPr>
        <a:xfrm>
          <a:off x="898737" y="5570726"/>
          <a:ext cx="5428601" cy="8998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34E4C-E578-4E28-8653-DD3BA5F4E859}">
      <dsp:nvSpPr>
        <dsp:cNvPr id="0" name=""/>
        <dsp:cNvSpPr/>
      </dsp:nvSpPr>
      <dsp:spPr>
        <a:xfrm>
          <a:off x="1056197" y="5720313"/>
          <a:ext cx="5428601" cy="8998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على خلاف الشخص الطبيعي الذي يعد صالحاً لاكتساب الحقوق وتحمل الالتزامات عامة دون تحديد</a:t>
          </a:r>
        </a:p>
      </dsp:txBody>
      <dsp:txXfrm>
        <a:off x="1082554" y="5746670"/>
        <a:ext cx="5375887" cy="847170"/>
      </dsp:txXfrm>
    </dsp:sp>
    <dsp:sp modelId="{B22E2F25-B39F-4231-8D5A-244EB2DD555E}">
      <dsp:nvSpPr>
        <dsp:cNvPr id="0" name=""/>
        <dsp:cNvSpPr/>
      </dsp:nvSpPr>
      <dsp:spPr>
        <a:xfrm>
          <a:off x="6457896" y="2834846"/>
          <a:ext cx="4862268" cy="2336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52FF6-A811-4D7B-BD9B-CFE92F931EAE}">
      <dsp:nvSpPr>
        <dsp:cNvPr id="0" name=""/>
        <dsp:cNvSpPr/>
      </dsp:nvSpPr>
      <dsp:spPr>
        <a:xfrm>
          <a:off x="6615356" y="2984433"/>
          <a:ext cx="4862268" cy="2336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b="1" kern="1200" dirty="0"/>
            <a:t>الشخص الاعتباري يتمتع بجميع الحقوق إلا ما كان منها </a:t>
          </a:r>
          <a:r>
            <a:rPr lang="ar-EG" sz="3600" b="1" kern="1200" dirty="0">
              <a:highlight>
                <a:srgbClr val="00FFFF"/>
              </a:highlight>
            </a:rPr>
            <a:t>ملازماً لصفة الإنسان الطبيعية</a:t>
          </a:r>
        </a:p>
      </dsp:txBody>
      <dsp:txXfrm>
        <a:off x="6683799" y="3052876"/>
        <a:ext cx="4725382" cy="2199916"/>
      </dsp:txXfrm>
    </dsp:sp>
    <dsp:sp modelId="{6194E003-D33A-42E4-8E27-0B8E8D3B5104}">
      <dsp:nvSpPr>
        <dsp:cNvPr id="0" name=""/>
        <dsp:cNvSpPr/>
      </dsp:nvSpPr>
      <dsp:spPr>
        <a:xfrm>
          <a:off x="6762687" y="5551144"/>
          <a:ext cx="5036449" cy="8998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5F4A82-7396-42FE-9091-176EF18A41E0}">
      <dsp:nvSpPr>
        <dsp:cNvPr id="0" name=""/>
        <dsp:cNvSpPr/>
      </dsp:nvSpPr>
      <dsp:spPr>
        <a:xfrm>
          <a:off x="6920148" y="5700731"/>
          <a:ext cx="5036449" cy="8998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b="1" kern="1200" dirty="0"/>
            <a:t>حقوق الأسرة الناشئة عن الزواج كحق النسب والطلاق</a:t>
          </a:r>
        </a:p>
      </dsp:txBody>
      <dsp:txXfrm>
        <a:off x="6946505" y="5727088"/>
        <a:ext cx="4983735" cy="8471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215B4-22C8-4DD3-A8A1-A2790344E82D}">
      <dsp:nvSpPr>
        <dsp:cNvPr id="0" name=""/>
        <dsp:cNvSpPr/>
      </dsp:nvSpPr>
      <dsp:spPr>
        <a:xfrm>
          <a:off x="3624097" y="777179"/>
          <a:ext cx="5303641" cy="5303641"/>
        </a:xfrm>
        <a:prstGeom prst="blockArc">
          <a:avLst>
            <a:gd name="adj1" fmla="val 12600000"/>
            <a:gd name="adj2" fmla="val 16200000"/>
            <a:gd name="adj3" fmla="val 453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AAE7BF4-1979-4E0C-8CAE-B7D9D8C1BFBE}">
      <dsp:nvSpPr>
        <dsp:cNvPr id="0" name=""/>
        <dsp:cNvSpPr/>
      </dsp:nvSpPr>
      <dsp:spPr>
        <a:xfrm>
          <a:off x="1859469" y="777179"/>
          <a:ext cx="8832896" cy="5303641"/>
        </a:xfrm>
        <a:prstGeom prst="blockArc">
          <a:avLst>
            <a:gd name="adj1" fmla="val 9000000"/>
            <a:gd name="adj2" fmla="val 12600000"/>
            <a:gd name="adj3" fmla="val 4531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10BDD2-297E-4D93-A4C0-08F6E694B311}">
      <dsp:nvSpPr>
        <dsp:cNvPr id="0" name=""/>
        <dsp:cNvSpPr/>
      </dsp:nvSpPr>
      <dsp:spPr>
        <a:xfrm>
          <a:off x="3624097" y="777179"/>
          <a:ext cx="5303641" cy="5303641"/>
        </a:xfrm>
        <a:prstGeom prst="blockArc">
          <a:avLst>
            <a:gd name="adj1" fmla="val 5400000"/>
            <a:gd name="adj2" fmla="val 9000000"/>
            <a:gd name="adj3" fmla="val 4531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D6FF36F-7248-4360-AC3A-46B48BB09A85}">
      <dsp:nvSpPr>
        <dsp:cNvPr id="0" name=""/>
        <dsp:cNvSpPr/>
      </dsp:nvSpPr>
      <dsp:spPr>
        <a:xfrm>
          <a:off x="3624097" y="777179"/>
          <a:ext cx="5303641" cy="5303641"/>
        </a:xfrm>
        <a:prstGeom prst="blockArc">
          <a:avLst>
            <a:gd name="adj1" fmla="val 1800000"/>
            <a:gd name="adj2" fmla="val 5400000"/>
            <a:gd name="adj3" fmla="val 453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A394DC-2382-4E50-8F02-F0776401508F}">
      <dsp:nvSpPr>
        <dsp:cNvPr id="0" name=""/>
        <dsp:cNvSpPr/>
      </dsp:nvSpPr>
      <dsp:spPr>
        <a:xfrm>
          <a:off x="2506301" y="777179"/>
          <a:ext cx="7539232" cy="5303641"/>
        </a:xfrm>
        <a:prstGeom prst="blockArc">
          <a:avLst>
            <a:gd name="adj1" fmla="val 19800000"/>
            <a:gd name="adj2" fmla="val 1800000"/>
            <a:gd name="adj3" fmla="val 453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3CA6BB6-75BD-4D15-BF9B-344D26C525E2}">
      <dsp:nvSpPr>
        <dsp:cNvPr id="0" name=""/>
        <dsp:cNvSpPr/>
      </dsp:nvSpPr>
      <dsp:spPr>
        <a:xfrm>
          <a:off x="3624097" y="777179"/>
          <a:ext cx="5303641" cy="5303641"/>
        </a:xfrm>
        <a:prstGeom prst="blockArc">
          <a:avLst>
            <a:gd name="adj1" fmla="val 16200000"/>
            <a:gd name="adj2" fmla="val 19800000"/>
            <a:gd name="adj3" fmla="val 453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4B31296-BB05-44CB-B15E-6196F664A378}">
      <dsp:nvSpPr>
        <dsp:cNvPr id="0" name=""/>
        <dsp:cNvSpPr/>
      </dsp:nvSpPr>
      <dsp:spPr>
        <a:xfrm>
          <a:off x="4548235" y="2688769"/>
          <a:ext cx="3455364" cy="148046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900" kern="1200" dirty="0"/>
            <a:t>النتائج المترتبة على الشخصية </a:t>
          </a:r>
          <a:r>
            <a:rPr lang="ar-EG" sz="2900" kern="1200" dirty="0" err="1"/>
            <a:t>الإعتبارية</a:t>
          </a:r>
          <a:endParaRPr lang="ar-EG" sz="2900" kern="1200" dirty="0"/>
        </a:p>
      </dsp:txBody>
      <dsp:txXfrm>
        <a:off x="5054261" y="2905577"/>
        <a:ext cx="2443312" cy="1046845"/>
      </dsp:txXfrm>
    </dsp:sp>
    <dsp:sp modelId="{1CA66827-24AF-4CDF-BB18-F2E6F861946F}">
      <dsp:nvSpPr>
        <dsp:cNvPr id="0" name=""/>
        <dsp:cNvSpPr/>
      </dsp:nvSpPr>
      <dsp:spPr>
        <a:xfrm>
          <a:off x="4963882" y="2782"/>
          <a:ext cx="2624070" cy="166895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1- </a:t>
          </a:r>
          <a:r>
            <a:rPr lang="ar-EG" sz="2700" b="1" kern="1200" dirty="0"/>
            <a:t>الذمة المالية المستقلة للشركة</a:t>
          </a:r>
          <a:endParaRPr lang="ar-EG" sz="2700" kern="1200" dirty="0"/>
        </a:p>
      </dsp:txBody>
      <dsp:txXfrm>
        <a:off x="5348168" y="247195"/>
        <a:ext cx="1855498" cy="1180132"/>
      </dsp:txXfrm>
    </dsp:sp>
    <dsp:sp modelId="{2F4F2A5D-C5FE-4D88-82CA-EC0A4E291B4A}">
      <dsp:nvSpPr>
        <dsp:cNvPr id="0" name=""/>
        <dsp:cNvSpPr/>
      </dsp:nvSpPr>
      <dsp:spPr>
        <a:xfrm>
          <a:off x="7034897" y="1298651"/>
          <a:ext cx="2971063" cy="166895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2- </a:t>
          </a:r>
          <a:r>
            <a:rPr lang="ar-EG" sz="2700" b="1" kern="1200" dirty="0"/>
            <a:t>أهلية الشركة</a:t>
          </a:r>
          <a:endParaRPr lang="ar-EG" sz="2700" kern="1200" dirty="0"/>
        </a:p>
      </dsp:txBody>
      <dsp:txXfrm>
        <a:off x="7469999" y="1543064"/>
        <a:ext cx="2100859" cy="1180132"/>
      </dsp:txXfrm>
    </dsp:sp>
    <dsp:sp modelId="{FF93BCCD-4CAE-4535-B776-2B33301C843B}">
      <dsp:nvSpPr>
        <dsp:cNvPr id="0" name=""/>
        <dsp:cNvSpPr/>
      </dsp:nvSpPr>
      <dsp:spPr>
        <a:xfrm>
          <a:off x="7070487" y="3890389"/>
          <a:ext cx="2899882" cy="166895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3- </a:t>
          </a:r>
          <a:r>
            <a:rPr lang="ar-EG" sz="2700" b="1" kern="1200" dirty="0"/>
            <a:t>اسم الشركة أو عنونها</a:t>
          </a:r>
          <a:endParaRPr lang="ar-EG" sz="2700" kern="1200" dirty="0"/>
        </a:p>
      </dsp:txBody>
      <dsp:txXfrm>
        <a:off x="7495165" y="4134802"/>
        <a:ext cx="2050526" cy="1180132"/>
      </dsp:txXfrm>
    </dsp:sp>
    <dsp:sp modelId="{E426AAF7-8EB6-4298-964C-985CC1C92167}">
      <dsp:nvSpPr>
        <dsp:cNvPr id="0" name=""/>
        <dsp:cNvSpPr/>
      </dsp:nvSpPr>
      <dsp:spPr>
        <a:xfrm>
          <a:off x="4769490" y="5186258"/>
          <a:ext cx="3012854" cy="16689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4- </a:t>
          </a:r>
          <a:r>
            <a:rPr lang="ar-EG" sz="2700" b="1" kern="1200" dirty="0"/>
            <a:t>موطن الشركة</a:t>
          </a:r>
          <a:endParaRPr lang="ar-EG" sz="2700" kern="1200" dirty="0"/>
        </a:p>
      </dsp:txBody>
      <dsp:txXfrm>
        <a:off x="5210712" y="5430671"/>
        <a:ext cx="2130410" cy="1180132"/>
      </dsp:txXfrm>
    </dsp:sp>
    <dsp:sp modelId="{CE4517C6-520B-4E7E-8955-C9AF4D43140F}">
      <dsp:nvSpPr>
        <dsp:cNvPr id="0" name=""/>
        <dsp:cNvSpPr/>
      </dsp:nvSpPr>
      <dsp:spPr>
        <a:xfrm>
          <a:off x="2465089" y="3635831"/>
          <a:ext cx="3132635" cy="217807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5- </a:t>
          </a:r>
          <a:r>
            <a:rPr lang="ar-EG" sz="2700" b="1" kern="1200" dirty="0"/>
            <a:t>للشركة جنسية</a:t>
          </a:r>
          <a:endParaRPr lang="ar-EG" sz="2700" kern="1200" dirty="0"/>
        </a:p>
      </dsp:txBody>
      <dsp:txXfrm>
        <a:off x="2923853" y="3954803"/>
        <a:ext cx="2215107" cy="1540130"/>
      </dsp:txXfrm>
    </dsp:sp>
    <dsp:sp modelId="{633B5EB6-7951-4EEF-9088-02DD0CF5AEB4}">
      <dsp:nvSpPr>
        <dsp:cNvPr id="0" name=""/>
        <dsp:cNvSpPr/>
      </dsp:nvSpPr>
      <dsp:spPr>
        <a:xfrm>
          <a:off x="2186039" y="1153886"/>
          <a:ext cx="3690735" cy="195848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700" kern="1200" dirty="0"/>
            <a:t>6- </a:t>
          </a:r>
          <a:r>
            <a:rPr lang="ar-EG" sz="2700" b="1" kern="1200" dirty="0"/>
            <a:t>تمثيل الشركة</a:t>
          </a:r>
          <a:endParaRPr lang="ar-EG" sz="2700" kern="1200" dirty="0"/>
        </a:p>
      </dsp:txBody>
      <dsp:txXfrm>
        <a:off x="2726535" y="1440700"/>
        <a:ext cx="2609743" cy="138486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BAC83-ABB6-432A-800C-D93CE4D49A61}">
      <dsp:nvSpPr>
        <dsp:cNvPr id="0" name=""/>
        <dsp:cNvSpPr/>
      </dsp:nvSpPr>
      <dsp:spPr>
        <a:xfrm>
          <a:off x="6420590" y="1037968"/>
          <a:ext cx="282457" cy="1237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7431"/>
              </a:lnTo>
              <a:lnTo>
                <a:pt x="282457" y="123743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017D6C-E07D-4E3F-A52A-5F89122E0667}">
      <dsp:nvSpPr>
        <dsp:cNvPr id="0" name=""/>
        <dsp:cNvSpPr/>
      </dsp:nvSpPr>
      <dsp:spPr>
        <a:xfrm>
          <a:off x="6138133" y="1037968"/>
          <a:ext cx="282457" cy="1237431"/>
        </a:xfrm>
        <a:custGeom>
          <a:avLst/>
          <a:gdLst/>
          <a:ahLst/>
          <a:cxnLst/>
          <a:rect l="0" t="0" r="0" b="0"/>
          <a:pathLst>
            <a:path>
              <a:moveTo>
                <a:pt x="282457" y="0"/>
              </a:moveTo>
              <a:lnTo>
                <a:pt x="282457" y="1237431"/>
              </a:lnTo>
              <a:lnTo>
                <a:pt x="0" y="123743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737EE2-4E4B-44C1-98FD-EA8FBB2AB78D}">
      <dsp:nvSpPr>
        <dsp:cNvPr id="0" name=""/>
        <dsp:cNvSpPr/>
      </dsp:nvSpPr>
      <dsp:spPr>
        <a:xfrm>
          <a:off x="6420590" y="1037968"/>
          <a:ext cx="2605801" cy="24748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2405"/>
              </a:lnTo>
              <a:lnTo>
                <a:pt x="2605801" y="2192405"/>
              </a:lnTo>
              <a:lnTo>
                <a:pt x="2605801" y="2474862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C7EF3-29E3-4C65-A512-D346DF5B8FDF}">
      <dsp:nvSpPr>
        <dsp:cNvPr id="0" name=""/>
        <dsp:cNvSpPr/>
      </dsp:nvSpPr>
      <dsp:spPr>
        <a:xfrm>
          <a:off x="3187585" y="4857865"/>
          <a:ext cx="282457" cy="1237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7431"/>
              </a:lnTo>
              <a:lnTo>
                <a:pt x="282457" y="123743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F71F5-147C-49B8-A1A1-DF83BDBD483E}">
      <dsp:nvSpPr>
        <dsp:cNvPr id="0" name=""/>
        <dsp:cNvSpPr/>
      </dsp:nvSpPr>
      <dsp:spPr>
        <a:xfrm>
          <a:off x="2905128" y="4857865"/>
          <a:ext cx="282457" cy="1237431"/>
        </a:xfrm>
        <a:custGeom>
          <a:avLst/>
          <a:gdLst/>
          <a:ahLst/>
          <a:cxnLst/>
          <a:rect l="0" t="0" r="0" b="0"/>
          <a:pathLst>
            <a:path>
              <a:moveTo>
                <a:pt x="282457" y="0"/>
              </a:moveTo>
              <a:lnTo>
                <a:pt x="282457" y="1237431"/>
              </a:lnTo>
              <a:lnTo>
                <a:pt x="0" y="123743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012B5-D48E-4495-90A2-FE1CB1FD2304}">
      <dsp:nvSpPr>
        <dsp:cNvPr id="0" name=""/>
        <dsp:cNvSpPr/>
      </dsp:nvSpPr>
      <dsp:spPr>
        <a:xfrm>
          <a:off x="3187585" y="1037968"/>
          <a:ext cx="3233004" cy="2474862"/>
        </a:xfrm>
        <a:custGeom>
          <a:avLst/>
          <a:gdLst/>
          <a:ahLst/>
          <a:cxnLst/>
          <a:rect l="0" t="0" r="0" b="0"/>
          <a:pathLst>
            <a:path>
              <a:moveTo>
                <a:pt x="3233004" y="0"/>
              </a:moveTo>
              <a:lnTo>
                <a:pt x="3233004" y="2192405"/>
              </a:lnTo>
              <a:lnTo>
                <a:pt x="0" y="2192405"/>
              </a:lnTo>
              <a:lnTo>
                <a:pt x="0" y="2474862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09A73-B542-4166-A123-2A48800FB8C6}">
      <dsp:nvSpPr>
        <dsp:cNvPr id="0" name=""/>
        <dsp:cNvSpPr/>
      </dsp:nvSpPr>
      <dsp:spPr>
        <a:xfrm>
          <a:off x="3191929" y="3099"/>
          <a:ext cx="6457320" cy="103486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000" b="1" kern="1200" dirty="0"/>
            <a:t>الذمة المالية المستقلة للشركة</a:t>
          </a:r>
          <a:endParaRPr lang="ar-EG" sz="4000" kern="1200" dirty="0"/>
        </a:p>
      </dsp:txBody>
      <dsp:txXfrm>
        <a:off x="3191929" y="3099"/>
        <a:ext cx="6457320" cy="1034869"/>
      </dsp:txXfrm>
    </dsp:sp>
    <dsp:sp modelId="{62558F52-C9C3-4BC5-9DF7-0B97153212AB}">
      <dsp:nvSpPr>
        <dsp:cNvPr id="0" name=""/>
        <dsp:cNvSpPr/>
      </dsp:nvSpPr>
      <dsp:spPr>
        <a:xfrm>
          <a:off x="864240" y="3512831"/>
          <a:ext cx="4646689" cy="13450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وتتكون الذمة المالية للشركة</a:t>
          </a:r>
        </a:p>
      </dsp:txBody>
      <dsp:txXfrm>
        <a:off x="864240" y="3512831"/>
        <a:ext cx="4646689" cy="1345034"/>
      </dsp:txXfrm>
    </dsp:sp>
    <dsp:sp modelId="{58E63019-4A0D-4E90-AB5E-C35E527D1FB6}">
      <dsp:nvSpPr>
        <dsp:cNvPr id="0" name=""/>
        <dsp:cNvSpPr/>
      </dsp:nvSpPr>
      <dsp:spPr>
        <a:xfrm>
          <a:off x="215059" y="5422780"/>
          <a:ext cx="2690068" cy="13450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جانبها السلبي: </a:t>
          </a:r>
          <a:r>
            <a:rPr lang="ar-EG" sz="3200" b="1" kern="1200" dirty="0"/>
            <a:t>يتمثل في الالتزامات (الديون). </a:t>
          </a:r>
        </a:p>
      </dsp:txBody>
      <dsp:txXfrm>
        <a:off x="215059" y="5422780"/>
        <a:ext cx="2690068" cy="1345034"/>
      </dsp:txXfrm>
    </dsp:sp>
    <dsp:sp modelId="{33725273-23A6-47D4-A93C-C6FBF76003EE}">
      <dsp:nvSpPr>
        <dsp:cNvPr id="0" name=""/>
        <dsp:cNvSpPr/>
      </dsp:nvSpPr>
      <dsp:spPr>
        <a:xfrm>
          <a:off x="3470042" y="5422780"/>
          <a:ext cx="3432715" cy="13450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جانب إيجابي: </a:t>
          </a:r>
          <a:r>
            <a:rPr lang="ar-EG" sz="3200" b="1" kern="1200" dirty="0"/>
            <a:t>حصص الشركاء و الأموال الاحتياطية والأرباح </a:t>
          </a:r>
        </a:p>
      </dsp:txBody>
      <dsp:txXfrm>
        <a:off x="3470042" y="5422780"/>
        <a:ext cx="3432715" cy="1345034"/>
      </dsp:txXfrm>
    </dsp:sp>
    <dsp:sp modelId="{EF1CEA23-6FF2-4BE8-9A4A-C7175E59D8BF}">
      <dsp:nvSpPr>
        <dsp:cNvPr id="0" name=""/>
        <dsp:cNvSpPr/>
      </dsp:nvSpPr>
      <dsp:spPr>
        <a:xfrm>
          <a:off x="6075844" y="3512831"/>
          <a:ext cx="5901095" cy="13450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>
              <a:highlight>
                <a:srgbClr val="FFFF00"/>
              </a:highlight>
            </a:rPr>
            <a:t>الذمة المالية: </a:t>
          </a:r>
          <a:r>
            <a:rPr lang="ar-EG" sz="3200" b="1" kern="1200" dirty="0"/>
            <a:t>هي مجموع ما للشركة من حقوق وما عليها من التزامات مالية</a:t>
          </a:r>
        </a:p>
      </dsp:txBody>
      <dsp:txXfrm>
        <a:off x="6075844" y="3512831"/>
        <a:ext cx="5901095" cy="1345034"/>
      </dsp:txXfrm>
    </dsp:sp>
    <dsp:sp modelId="{3BC71A64-FA4F-487D-ABC5-D85E9902E5F6}">
      <dsp:nvSpPr>
        <dsp:cNvPr id="0" name=""/>
        <dsp:cNvSpPr/>
      </dsp:nvSpPr>
      <dsp:spPr>
        <a:xfrm>
          <a:off x="938822" y="1602883"/>
          <a:ext cx="5199310" cy="13450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المال مملوك </a:t>
          </a:r>
          <a:r>
            <a:rPr lang="ar-EG" sz="3200" b="1" kern="1200" dirty="0">
              <a:highlight>
                <a:srgbClr val="FFFF00"/>
              </a:highlight>
            </a:rPr>
            <a:t>للشركة</a:t>
          </a:r>
          <a:r>
            <a:rPr lang="ar-EG" sz="3200" b="1" kern="1200" dirty="0"/>
            <a:t> </a:t>
          </a:r>
          <a:r>
            <a:rPr lang="ar-EG" sz="3200" b="1" kern="1200" dirty="0" err="1"/>
            <a:t>وليش</a:t>
          </a:r>
          <a:r>
            <a:rPr lang="ar-EG" sz="3200" b="1" kern="1200" dirty="0"/>
            <a:t> للشركاء</a:t>
          </a:r>
        </a:p>
      </dsp:txBody>
      <dsp:txXfrm>
        <a:off x="938822" y="1602883"/>
        <a:ext cx="5199310" cy="1345034"/>
      </dsp:txXfrm>
    </dsp:sp>
    <dsp:sp modelId="{AF15EBF3-BF21-4939-8BC3-BE598BCF91CB}">
      <dsp:nvSpPr>
        <dsp:cNvPr id="0" name=""/>
        <dsp:cNvSpPr/>
      </dsp:nvSpPr>
      <dsp:spPr>
        <a:xfrm>
          <a:off x="6703047" y="1602883"/>
          <a:ext cx="4773149" cy="13450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b="1" kern="1200" dirty="0"/>
            <a:t>يعتبر أهم نتيجة من النتائج المترتبة على الشخصية الاعتبارية للشركة</a:t>
          </a:r>
        </a:p>
      </dsp:txBody>
      <dsp:txXfrm>
        <a:off x="6703047" y="1602883"/>
        <a:ext cx="4773149" cy="1345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28A3ACF-D208-4A6E-A755-4B7B4C41D8F6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26B5B77-1AC2-4105-B95B-25D622BBF7F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9542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B5B77-1AC2-4105-B95B-25D622BBF7F1}" type="slidenum">
              <a:rPr lang="ar-EG" smtClean="0"/>
              <a:t>16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1544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16B8FDB7-739C-5336-CEC0-AEF2D7DA8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33F486B4-91EB-5D1C-D867-8E6F9EDC3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D9363F5-B489-053F-82AE-8FF6E5F19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358662AC-570F-4F17-5505-ABBB1D08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F9F63AD-9A2B-5DCB-E223-4863D909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707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41D2C14-27EE-6E2E-466C-AEF20B131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1E3824D9-BB17-4BFF-789C-FB586C6C0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5E38A99-0C36-E15B-17BF-57D917E90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F60E00F-DF14-6E54-5F21-3C36C6F95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4350038-655B-5457-B13D-FA670031E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7425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605F913B-54B2-BAC5-B41C-75106621AF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14251331-788B-BCE7-BA36-DC61450AC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DC240315-0B81-7740-9B7F-C3B6565F1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2D4CDA22-EAEF-4169-1C8D-EA8F4FF42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90F2B7F8-F56A-B1DA-01DD-3652B35B6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45628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01622F1-F749-0DD4-D7A9-5E45CDE17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8918F6B-7348-5B3A-BC5A-6BFD50C1A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6B334EF0-98E4-7A58-38FA-86F070B5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5554FFD1-8555-5B53-E25B-937A3DD22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9EBE5B2-5FE5-0A66-8A81-07EE24BBF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7384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7A45863-B236-743F-CAD1-063FEDD57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D937B583-FF08-C02F-5B7F-7C52C0053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78D98BC-27E2-870C-ADA6-67014721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3777911-2B11-F1F6-88DB-F54C97240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29299EF-8A16-8C21-4AC9-09FDD4F1C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46151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A1E390B-97FC-01EA-4EF6-38C9126D1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947EB6B-145C-64B2-4830-918221B1C4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F4687853-9A05-5331-BB5C-1E14B1856F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785FB39C-33C6-F893-12A1-7B54A9106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81E3A4F7-8E63-FA75-8828-2C00B0EC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E8603C3-1637-C125-EBB3-BF5B5613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22786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6B7B302-E9CF-72E3-AAC2-5D247904B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C90E65EF-776F-A569-852A-EE0DFBB93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554863EB-25B7-BF9C-87CA-CDBFE8A3F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99E9262A-B3AC-F9F2-8E66-72DDB1E7F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E3ABC026-4FE6-E38D-18CC-2BD210A0D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26BE6C35-3575-AA78-11FC-F4E047CF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4FCE0447-813B-10D0-6CFD-B579F9204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56C0EB5E-87C4-D906-7B92-F2AE5243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2455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8072AA8-909E-7F54-9CE1-BF5CF7DED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BE944678-936F-391E-0399-CF2DEEB36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283280C5-110D-0358-23DC-DD9E8469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9BC75BFC-A27C-2FEB-9862-4EBB00E72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9915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84ED1E2C-FD36-0806-F5D8-67216457A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EACD59A3-F80A-24FA-5A6C-6E28CC72F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B3753016-76DA-1618-37D9-033B6F349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8982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30EDACD-06BF-AF99-A40B-FFB27E21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A05030D-A50C-AF6E-D71F-C1C98C934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EA956283-A09A-3766-33D7-576D9E404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C11A482B-2632-9C2B-BD56-6419929BD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F05E0114-6CEF-D938-5686-09E37CF1B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19EBD3F1-D5DA-FC69-84C4-95770BA08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25628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5F05928-3164-E4E1-12B8-B5334E0D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422E01F0-5AE7-5314-CA60-5E9E168564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D0E8C15C-9207-F276-C332-DAD092B7D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A4F5E8A4-9CE5-B63B-EEF1-AAB2E48F1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4A6BC5C-D499-EC6C-06DF-70D3C9D2B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07B96374-5979-DDFC-B761-C33F5E91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3784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56E7B019-48A1-8440-A586-160FF2215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C0606C99-3DC2-E571-76B6-29D848229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870551BC-FF40-0E32-4F0B-34E4210A6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AE1373-E921-42D9-B9C6-DA9E44831A44}" type="datetimeFigureOut">
              <a:rPr lang="ar-EG" smtClean="0"/>
              <a:t>08/11/1447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9B0C4EF3-4503-90C0-4D90-B093BFC09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3D2F549-3E99-29BE-2440-4857220A9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4929B1-31E6-4292-9BEB-98C71DCE77A8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6842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>
            <a:extLst>
              <a:ext uri="{FF2B5EF4-FFF2-40B4-BE49-F238E27FC236}">
                <a16:creationId xmlns:a16="http://schemas.microsoft.com/office/drawing/2014/main" id="{3EB1C125-A20A-296A-AC4F-09234A810B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6807641"/>
              </p:ext>
            </p:extLst>
          </p:nvPr>
        </p:nvGraphicFramePr>
        <p:xfrm>
          <a:off x="315685" y="337457"/>
          <a:ext cx="11615057" cy="6259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 descr="صورة تحتوي على سماء, النحت, في الخارج, غيم&#10;&#10;قد يكون المحتوى الذي تم إنشاؤه بواسطة الذكاء الاصطناعي غير صحيح.">
            <a:extLst>
              <a:ext uri="{FF2B5EF4-FFF2-40B4-BE49-F238E27FC236}">
                <a16:creationId xmlns:a16="http://schemas.microsoft.com/office/drawing/2014/main" id="{76C3FB9C-A519-CC6C-14FB-B97A81CCB7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98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رسم تخطيطي 3">
            <a:extLst>
              <a:ext uri="{FF2B5EF4-FFF2-40B4-BE49-F238E27FC236}">
                <a16:creationId xmlns:a16="http://schemas.microsoft.com/office/drawing/2014/main" id="{F7CED621-7C36-6E67-0457-8F187F9BB8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484990"/>
              </p:ext>
            </p:extLst>
          </p:nvPr>
        </p:nvGraphicFramePr>
        <p:xfrm>
          <a:off x="0" y="0"/>
          <a:ext cx="12192000" cy="6770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6957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67A34521-68CA-390B-7EC9-3D9275EFD5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2214269"/>
              </p:ext>
            </p:extLst>
          </p:nvPr>
        </p:nvGraphicFramePr>
        <p:xfrm>
          <a:off x="0" y="0"/>
          <a:ext cx="12192000" cy="672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6905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99C79-3A21-5755-8E13-72A362654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B18BEE5A-2AF2-ABE7-31B0-4A7FD608B8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8425124"/>
              </p:ext>
            </p:extLst>
          </p:nvPr>
        </p:nvGraphicFramePr>
        <p:xfrm>
          <a:off x="0" y="163286"/>
          <a:ext cx="12192000" cy="672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998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395B-B77F-5A87-B3C9-CF5AB6BB1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57DC91C1-D6CC-CB31-A3F2-9BBA21ED8D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4032117"/>
              </p:ext>
            </p:extLst>
          </p:nvPr>
        </p:nvGraphicFramePr>
        <p:xfrm>
          <a:off x="0" y="119744"/>
          <a:ext cx="12192000" cy="67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008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6DB2AC0A-126D-F202-6623-9ED7919A04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1901641"/>
              </p:ext>
            </p:extLst>
          </p:nvPr>
        </p:nvGraphicFramePr>
        <p:xfrm>
          <a:off x="0" y="0"/>
          <a:ext cx="12192000" cy="6749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4513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09666-AB21-CC9A-7C8C-4B6F440D2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E2F7E260-1C6F-94D8-126C-7C16835875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320949"/>
              </p:ext>
            </p:extLst>
          </p:nvPr>
        </p:nvGraphicFramePr>
        <p:xfrm>
          <a:off x="0" y="87086"/>
          <a:ext cx="12192000" cy="6770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2790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D3AB22B9-919D-47CB-DC02-DB23080798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201745"/>
              </p:ext>
            </p:extLst>
          </p:nvPr>
        </p:nvGraphicFramePr>
        <p:xfrm>
          <a:off x="-391886" y="76200"/>
          <a:ext cx="13106400" cy="678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1399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2BC97-AC35-6F81-BFF9-66A98FFBD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15132572-6722-DA61-7D50-66BBB70230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7909727"/>
              </p:ext>
            </p:extLst>
          </p:nvPr>
        </p:nvGraphicFramePr>
        <p:xfrm>
          <a:off x="0" y="0"/>
          <a:ext cx="12192000" cy="672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5939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A22AF-5FE2-BF2E-B2FF-0661C4160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3A7B5AE5-4543-6078-B60D-B54D509625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098912"/>
              </p:ext>
            </p:extLst>
          </p:nvPr>
        </p:nvGraphicFramePr>
        <p:xfrm>
          <a:off x="0" y="0"/>
          <a:ext cx="12192000" cy="672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1212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EF0F805D-9117-12CC-C43E-9D5221C46D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3554433"/>
              </p:ext>
            </p:extLst>
          </p:nvPr>
        </p:nvGraphicFramePr>
        <p:xfrm>
          <a:off x="87086" y="76200"/>
          <a:ext cx="12104914" cy="6662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0615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53FD1-2617-7B1F-E5A1-AE37F9F67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>
            <a:extLst>
              <a:ext uri="{FF2B5EF4-FFF2-40B4-BE49-F238E27FC236}">
                <a16:creationId xmlns:a16="http://schemas.microsoft.com/office/drawing/2014/main" id="{0EB16AED-6B86-A747-27A8-3351EFA37047}"/>
              </a:ext>
            </a:extLst>
          </p:cNvPr>
          <p:cNvGraphicFramePr/>
          <p:nvPr/>
        </p:nvGraphicFramePr>
        <p:xfrm>
          <a:off x="315685" y="337457"/>
          <a:ext cx="11615057" cy="6259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4726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663B9-4422-F000-08B9-96C1A7A1A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F0C1C372-E93E-2317-16E1-EA8C872C40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9490687"/>
              </p:ext>
            </p:extLst>
          </p:nvPr>
        </p:nvGraphicFramePr>
        <p:xfrm>
          <a:off x="0" y="0"/>
          <a:ext cx="12192000" cy="672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1365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7E085-2D7A-2B4B-D1EF-8CEB3E148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F1ED805D-EA54-618F-8B9A-90DD100E0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68833"/>
              </p:ext>
            </p:extLst>
          </p:nvPr>
        </p:nvGraphicFramePr>
        <p:xfrm>
          <a:off x="0" y="119744"/>
          <a:ext cx="12192000" cy="67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1054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43E2181E-B92B-FBE7-C54E-F9A85FCD06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9320046"/>
              </p:ext>
            </p:extLst>
          </p:nvPr>
        </p:nvGraphicFramePr>
        <p:xfrm>
          <a:off x="1" y="76201"/>
          <a:ext cx="12681856" cy="678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6142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رسم تخطيطي 5">
            <a:extLst>
              <a:ext uri="{FF2B5EF4-FFF2-40B4-BE49-F238E27FC236}">
                <a16:creationId xmlns:a16="http://schemas.microsoft.com/office/drawing/2014/main" id="{0714DD91-851D-F37A-3078-3B8700C8CD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0588358"/>
              </p:ext>
            </p:extLst>
          </p:nvPr>
        </p:nvGraphicFramePr>
        <p:xfrm>
          <a:off x="979713" y="217714"/>
          <a:ext cx="10493829" cy="6270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2266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>
            <a:extLst>
              <a:ext uri="{FF2B5EF4-FFF2-40B4-BE49-F238E27FC236}">
                <a16:creationId xmlns:a16="http://schemas.microsoft.com/office/drawing/2014/main" id="{AD6B6B81-4E0B-0B9A-028F-E44F78974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663823"/>
              </p:ext>
            </p:extLst>
          </p:nvPr>
        </p:nvGraphicFramePr>
        <p:xfrm>
          <a:off x="0" y="119744"/>
          <a:ext cx="12192000" cy="67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197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C490DFD2-3B38-F605-F100-F1253B0370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6805982"/>
              </p:ext>
            </p:extLst>
          </p:nvPr>
        </p:nvGraphicFramePr>
        <p:xfrm>
          <a:off x="0" y="119744"/>
          <a:ext cx="12192000" cy="67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7134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C297A-6B8A-BE00-46CA-9D0C7D907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C328757D-CFA4-523C-222C-86E9032BC7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487203"/>
              </p:ext>
            </p:extLst>
          </p:nvPr>
        </p:nvGraphicFramePr>
        <p:xfrm>
          <a:off x="0" y="119744"/>
          <a:ext cx="12192000" cy="67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2525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>
            <a:extLst>
              <a:ext uri="{FF2B5EF4-FFF2-40B4-BE49-F238E27FC236}">
                <a16:creationId xmlns:a16="http://schemas.microsoft.com/office/drawing/2014/main" id="{F4D89662-2B49-B04A-E6BF-940B232B4F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990447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6672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>
            <a:extLst>
              <a:ext uri="{FF2B5EF4-FFF2-40B4-BE49-F238E27FC236}">
                <a16:creationId xmlns:a16="http://schemas.microsoft.com/office/drawing/2014/main" id="{89A66610-0792-FFDB-52EB-8BA03C7526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5661311"/>
              </p:ext>
            </p:extLst>
          </p:nvPr>
        </p:nvGraphicFramePr>
        <p:xfrm>
          <a:off x="0" y="87086"/>
          <a:ext cx="12192000" cy="6770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404162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1321</Words>
  <Application>Microsoft Office PowerPoint</Application>
  <PresentationFormat>شاشة عريضة</PresentationFormat>
  <Paragraphs>141</Paragraphs>
  <Slides>21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Rama Jasem</dc:creator>
  <cp:lastModifiedBy>Rama Jasem</cp:lastModifiedBy>
  <cp:revision>6</cp:revision>
  <dcterms:created xsi:type="dcterms:W3CDTF">2026-02-14T17:50:02Z</dcterms:created>
  <dcterms:modified xsi:type="dcterms:W3CDTF">2026-04-24T05:41:05Z</dcterms:modified>
</cp:coreProperties>
</file>